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61" r:id="rId4"/>
    <p:sldId id="287" r:id="rId5"/>
    <p:sldId id="285" r:id="rId6"/>
    <p:sldId id="286" r:id="rId7"/>
    <p:sldId id="268" r:id="rId8"/>
    <p:sldId id="260" r:id="rId9"/>
    <p:sldId id="272" r:id="rId10"/>
    <p:sldId id="271" r:id="rId11"/>
    <p:sldId id="274" r:id="rId12"/>
    <p:sldId id="270" r:id="rId13"/>
    <p:sldId id="281" r:id="rId14"/>
    <p:sldId id="279" r:id="rId15"/>
    <p:sldId id="273" r:id="rId16"/>
    <p:sldId id="275" r:id="rId17"/>
    <p:sldId id="288" r:id="rId18"/>
    <p:sldId id="284" r:id="rId19"/>
    <p:sldId id="277" r:id="rId20"/>
    <p:sldId id="278" r:id="rId21"/>
    <p:sldId id="280" r:id="rId2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8DB"/>
    <a:srgbClr val="FAEFB0"/>
    <a:srgbClr val="FFFBE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E75A58-E98E-4584-A782-CE94ADEEC5C6}" type="doc">
      <dgm:prSet loTypeId="urn:microsoft.com/office/officeart/2008/layout/AccentedPicture" loCatId="pictur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sl-SI"/>
        </a:p>
      </dgm:t>
    </dgm:pt>
    <dgm:pt modelId="{E553E65D-8A7E-4C00-A4AD-F7EF57086F92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MLADI</a:t>
          </a:r>
        </a:p>
      </dgm:t>
    </dgm:pt>
    <dgm:pt modelId="{9F02B902-31FC-4135-A721-E2D48430166D}" type="parTrans" cxnId="{E5F6D901-16B5-4C17-A139-D7ECA889D886}">
      <dgm:prSet/>
      <dgm:spPr/>
      <dgm:t>
        <a:bodyPr/>
        <a:lstStyle/>
        <a:p>
          <a:endParaRPr lang="sl-SI"/>
        </a:p>
      </dgm:t>
    </dgm:pt>
    <dgm:pt modelId="{5A7F09D0-80BF-4E47-A028-F21AE2387585}" type="sibTrans" cxnId="{E5F6D901-16B5-4C17-A139-D7ECA889D886}">
      <dgm:prSet/>
      <dgm:spPr/>
      <dgm:t>
        <a:bodyPr/>
        <a:lstStyle/>
        <a:p>
          <a:endParaRPr lang="sl-SI">
            <a:latin typeface="Tw Cen MT Condensed" panose="020B0606020104020203" pitchFamily="34" charset="-18"/>
          </a:endParaRPr>
        </a:p>
      </dgm:t>
    </dgm:pt>
    <dgm:pt modelId="{D60694D9-AF69-402A-981C-D1902C019623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PRIHODNOST</a:t>
          </a:r>
        </a:p>
      </dgm:t>
    </dgm:pt>
    <dgm:pt modelId="{BD0EDB8C-7271-436C-8209-78D3CC157F97}" type="parTrans" cxnId="{251DD8FA-1FB6-4D19-AE98-E1EC5A33FCBF}">
      <dgm:prSet/>
      <dgm:spPr/>
      <dgm:t>
        <a:bodyPr/>
        <a:lstStyle/>
        <a:p>
          <a:endParaRPr lang="sl-SI"/>
        </a:p>
      </dgm:t>
    </dgm:pt>
    <dgm:pt modelId="{A09FFC63-8B7A-4C76-ACC1-B9A263189C54}" type="sibTrans" cxnId="{251DD8FA-1FB6-4D19-AE98-E1EC5A33FCBF}">
      <dgm:prSet/>
      <dgm:spPr/>
      <dgm:t>
        <a:bodyPr/>
        <a:lstStyle/>
        <a:p>
          <a:endParaRPr lang="sl-SI"/>
        </a:p>
      </dgm:t>
    </dgm:pt>
    <dgm:pt modelId="{EC8C555A-712A-4986-A639-D3EA37E61F1B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DIGITALIZACIJA</a:t>
          </a:r>
        </a:p>
      </dgm:t>
    </dgm:pt>
    <dgm:pt modelId="{7DA8BD73-B50F-4F58-B368-9F37F0E78CA5}" type="parTrans" cxnId="{EEBA4F72-2C19-43B8-9FA6-61718760831E}">
      <dgm:prSet/>
      <dgm:spPr/>
      <dgm:t>
        <a:bodyPr/>
        <a:lstStyle/>
        <a:p>
          <a:endParaRPr lang="sl-SI"/>
        </a:p>
      </dgm:t>
    </dgm:pt>
    <dgm:pt modelId="{725C97A8-87AC-43EE-9BC7-FB4F0F37DDD6}" type="sibTrans" cxnId="{EEBA4F72-2C19-43B8-9FA6-61718760831E}">
      <dgm:prSet/>
      <dgm:spPr/>
      <dgm:t>
        <a:bodyPr/>
        <a:lstStyle/>
        <a:p>
          <a:endParaRPr lang="sl-SI"/>
        </a:p>
      </dgm:t>
    </dgm:pt>
    <dgm:pt modelId="{BC18CCB6-E344-46D3-989D-DE0751655A5B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SKUPNOST</a:t>
          </a:r>
        </a:p>
      </dgm:t>
    </dgm:pt>
    <dgm:pt modelId="{0D628175-8791-4473-978B-453D90D2A9EF}" type="parTrans" cxnId="{F24DA813-3DEC-4EDE-9564-9FEF937C397A}">
      <dgm:prSet/>
      <dgm:spPr/>
      <dgm:t>
        <a:bodyPr/>
        <a:lstStyle/>
        <a:p>
          <a:endParaRPr lang="sl-SI"/>
        </a:p>
      </dgm:t>
    </dgm:pt>
    <dgm:pt modelId="{228B536B-3D2E-4A0B-8D97-04CA41C012F8}" type="sibTrans" cxnId="{F24DA813-3DEC-4EDE-9564-9FEF937C397A}">
      <dgm:prSet/>
      <dgm:spPr/>
      <dgm:t>
        <a:bodyPr/>
        <a:lstStyle/>
        <a:p>
          <a:endParaRPr lang="sl-SI"/>
        </a:p>
      </dgm:t>
    </dgm:pt>
    <dgm:pt modelId="{DFB84614-0B44-474A-8203-134E48C24A6A}">
      <dgm:prSet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OKOLJSKE VSEBINE</a:t>
          </a:r>
        </a:p>
      </dgm:t>
    </dgm:pt>
    <dgm:pt modelId="{9224EA80-DF44-4BD4-850E-D8453D60FBE8}" type="parTrans" cxnId="{EE979BB2-2888-41E1-8F02-A6C96E870C37}">
      <dgm:prSet/>
      <dgm:spPr/>
      <dgm:t>
        <a:bodyPr/>
        <a:lstStyle/>
        <a:p>
          <a:endParaRPr lang="sl-SI"/>
        </a:p>
      </dgm:t>
    </dgm:pt>
    <dgm:pt modelId="{C00D6F82-CC0F-4A67-8D6C-52B2A27F379B}" type="sibTrans" cxnId="{EE979BB2-2888-41E1-8F02-A6C96E870C37}">
      <dgm:prSet/>
      <dgm:spPr/>
      <dgm:t>
        <a:bodyPr/>
        <a:lstStyle/>
        <a:p>
          <a:endParaRPr lang="sl-SI"/>
        </a:p>
      </dgm:t>
    </dgm:pt>
    <dgm:pt modelId="{F17D583E-A127-4CE6-94AE-DCC361B727B9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PODJETNIŠTVO</a:t>
          </a:r>
        </a:p>
      </dgm:t>
    </dgm:pt>
    <dgm:pt modelId="{4200EBF8-6873-469E-AA2C-CE024BE1B85A}" type="parTrans" cxnId="{B47C9204-9C9A-4005-A7D0-CB1F428342E5}">
      <dgm:prSet/>
      <dgm:spPr/>
      <dgm:t>
        <a:bodyPr/>
        <a:lstStyle/>
        <a:p>
          <a:endParaRPr lang="sl-SI"/>
        </a:p>
      </dgm:t>
    </dgm:pt>
    <dgm:pt modelId="{41368CCD-7F7B-48A4-AEF4-D47B8EDD5B7A}" type="sibTrans" cxnId="{B47C9204-9C9A-4005-A7D0-CB1F428342E5}">
      <dgm:prSet/>
      <dgm:spPr/>
      <dgm:t>
        <a:bodyPr/>
        <a:lstStyle/>
        <a:p>
          <a:endParaRPr lang="sl-SI"/>
        </a:p>
      </dgm:t>
    </dgm:pt>
    <dgm:pt modelId="{F4B2C205-2489-4183-9B3D-3F8022F999D5}" type="pres">
      <dgm:prSet presAssocID="{F1E75A58-E98E-4584-A782-CE94ADEEC5C6}" presName="Name0" presStyleCnt="0">
        <dgm:presLayoutVars>
          <dgm:dir/>
        </dgm:presLayoutVars>
      </dgm:prSet>
      <dgm:spPr/>
    </dgm:pt>
    <dgm:pt modelId="{732855D3-6F34-4831-9A7D-BADA0545793B}" type="pres">
      <dgm:prSet presAssocID="{5A7F09D0-80BF-4E47-A028-F21AE2387585}" presName="picture_1" presStyleLbl="bgImgPlace1" presStyleIdx="0" presStyleCnt="1"/>
      <dgm:spPr/>
    </dgm:pt>
    <dgm:pt modelId="{7FA89DDE-94EB-4E64-9596-39157223357C}" type="pres">
      <dgm:prSet presAssocID="{E553E65D-8A7E-4C00-A4AD-F7EF57086F92}" presName="text_1" presStyleLbl="node1" presStyleIdx="0" presStyleCnt="0">
        <dgm:presLayoutVars>
          <dgm:bulletEnabled val="1"/>
        </dgm:presLayoutVars>
      </dgm:prSet>
      <dgm:spPr/>
    </dgm:pt>
    <dgm:pt modelId="{2CF38312-2ED3-4C02-B492-B40B4587E6DD}" type="pres">
      <dgm:prSet presAssocID="{F1E75A58-E98E-4584-A782-CE94ADEEC5C6}" presName="linV" presStyleCnt="0"/>
      <dgm:spPr/>
    </dgm:pt>
    <dgm:pt modelId="{61175EAB-7A48-4132-A01B-BABF07FB2144}" type="pres">
      <dgm:prSet presAssocID="{D60694D9-AF69-402A-981C-D1902C019623}" presName="pair" presStyleCnt="0"/>
      <dgm:spPr/>
    </dgm:pt>
    <dgm:pt modelId="{D3A94450-3E38-403F-91A1-9C29D3683343}" type="pres">
      <dgm:prSet presAssocID="{D60694D9-AF69-402A-981C-D1902C019623}" presName="spaceH" presStyleLbl="node1" presStyleIdx="0" presStyleCnt="0"/>
      <dgm:spPr/>
    </dgm:pt>
    <dgm:pt modelId="{DB599BD0-030B-41F6-89D0-44752222317C}" type="pres">
      <dgm:prSet presAssocID="{D60694D9-AF69-402A-981C-D1902C019623}" presName="desPictures" presStyleLbl="alignImgPlace1" presStyleIdx="0" presStyleCnt="5"/>
      <dgm:spPr/>
    </dgm:pt>
    <dgm:pt modelId="{1420D85D-1CC0-47AD-A58B-37C7BFEBC5B1}" type="pres">
      <dgm:prSet presAssocID="{D60694D9-AF69-402A-981C-D1902C019623}" presName="desTextWrapper" presStyleCnt="0"/>
      <dgm:spPr/>
    </dgm:pt>
    <dgm:pt modelId="{06890375-1581-4C9E-962B-59F8C2E0E8BE}" type="pres">
      <dgm:prSet presAssocID="{D60694D9-AF69-402A-981C-D1902C019623}" presName="desText" presStyleLbl="revTx" presStyleIdx="0" presStyleCnt="5">
        <dgm:presLayoutVars>
          <dgm:bulletEnabled val="1"/>
        </dgm:presLayoutVars>
      </dgm:prSet>
      <dgm:spPr/>
    </dgm:pt>
    <dgm:pt modelId="{430774F8-A548-43BB-A271-CC09BE50810F}" type="pres">
      <dgm:prSet presAssocID="{A09FFC63-8B7A-4C76-ACC1-B9A263189C54}" presName="spaceV" presStyleCnt="0"/>
      <dgm:spPr/>
    </dgm:pt>
    <dgm:pt modelId="{18F4B4EF-20B3-44C5-8553-B9CB1C4E89A5}" type="pres">
      <dgm:prSet presAssocID="{EC8C555A-712A-4986-A639-D3EA37E61F1B}" presName="pair" presStyleCnt="0"/>
      <dgm:spPr/>
    </dgm:pt>
    <dgm:pt modelId="{9DE6BBC0-3B53-45BE-BE10-2D0CD6B5CA7D}" type="pres">
      <dgm:prSet presAssocID="{EC8C555A-712A-4986-A639-D3EA37E61F1B}" presName="spaceH" presStyleLbl="node1" presStyleIdx="0" presStyleCnt="0"/>
      <dgm:spPr/>
    </dgm:pt>
    <dgm:pt modelId="{DB288E18-A026-4E23-A40B-9967AEDFDAEA}" type="pres">
      <dgm:prSet presAssocID="{EC8C555A-712A-4986-A639-D3EA37E61F1B}" presName="desPictures" presStyleLbl="alignImgPlace1" presStyleIdx="1" presStyleCnt="5"/>
      <dgm:spPr/>
    </dgm:pt>
    <dgm:pt modelId="{EBA83560-4B7B-4E3A-AADC-86E4DA7355F9}" type="pres">
      <dgm:prSet presAssocID="{EC8C555A-712A-4986-A639-D3EA37E61F1B}" presName="desTextWrapper" presStyleCnt="0"/>
      <dgm:spPr/>
    </dgm:pt>
    <dgm:pt modelId="{3E8B0EA5-623B-41BE-9342-FAE19A1AE01C}" type="pres">
      <dgm:prSet presAssocID="{EC8C555A-712A-4986-A639-D3EA37E61F1B}" presName="desText" presStyleLbl="revTx" presStyleIdx="1" presStyleCnt="5">
        <dgm:presLayoutVars>
          <dgm:bulletEnabled val="1"/>
        </dgm:presLayoutVars>
      </dgm:prSet>
      <dgm:spPr/>
    </dgm:pt>
    <dgm:pt modelId="{6C299515-DEF5-45DF-9D8A-34DE7EAD2834}" type="pres">
      <dgm:prSet presAssocID="{725C97A8-87AC-43EE-9BC7-FB4F0F37DDD6}" presName="spaceV" presStyleCnt="0"/>
      <dgm:spPr/>
    </dgm:pt>
    <dgm:pt modelId="{1F9F8DBD-103A-47B3-9102-7CCA9A0EB62E}" type="pres">
      <dgm:prSet presAssocID="{DFB84614-0B44-474A-8203-134E48C24A6A}" presName="pair" presStyleCnt="0"/>
      <dgm:spPr/>
    </dgm:pt>
    <dgm:pt modelId="{475870AF-8D2C-418F-9EFE-78DA0C121B18}" type="pres">
      <dgm:prSet presAssocID="{DFB84614-0B44-474A-8203-134E48C24A6A}" presName="spaceH" presStyleLbl="node1" presStyleIdx="0" presStyleCnt="0"/>
      <dgm:spPr/>
    </dgm:pt>
    <dgm:pt modelId="{183CB125-F43D-480A-BCE3-BCA212BD08BA}" type="pres">
      <dgm:prSet presAssocID="{DFB84614-0B44-474A-8203-134E48C24A6A}" presName="desPictures" presStyleLbl="alignImgPlace1" presStyleIdx="2" presStyleCnt="5"/>
      <dgm:spPr/>
    </dgm:pt>
    <dgm:pt modelId="{5CD518C3-478E-4F1D-A680-C2FAA62CD9C4}" type="pres">
      <dgm:prSet presAssocID="{DFB84614-0B44-474A-8203-134E48C24A6A}" presName="desTextWrapper" presStyleCnt="0"/>
      <dgm:spPr/>
    </dgm:pt>
    <dgm:pt modelId="{97BBF200-721E-4288-9DC9-240E915987D2}" type="pres">
      <dgm:prSet presAssocID="{DFB84614-0B44-474A-8203-134E48C24A6A}" presName="desText" presStyleLbl="revTx" presStyleIdx="2" presStyleCnt="5">
        <dgm:presLayoutVars>
          <dgm:bulletEnabled val="1"/>
        </dgm:presLayoutVars>
      </dgm:prSet>
      <dgm:spPr/>
    </dgm:pt>
    <dgm:pt modelId="{B7ABDC09-3A98-4C84-8DA2-85F8E83CB266}" type="pres">
      <dgm:prSet presAssocID="{C00D6F82-CC0F-4A67-8D6C-52B2A27F379B}" presName="spaceV" presStyleCnt="0"/>
      <dgm:spPr/>
    </dgm:pt>
    <dgm:pt modelId="{76553DFA-E515-4CFA-AA27-BDD648D20E20}" type="pres">
      <dgm:prSet presAssocID="{BC18CCB6-E344-46D3-989D-DE0751655A5B}" presName="pair" presStyleCnt="0"/>
      <dgm:spPr/>
    </dgm:pt>
    <dgm:pt modelId="{83AB2A73-A100-4DD4-8BE2-A1EF1DE85A08}" type="pres">
      <dgm:prSet presAssocID="{BC18CCB6-E344-46D3-989D-DE0751655A5B}" presName="spaceH" presStyleLbl="node1" presStyleIdx="0" presStyleCnt="0"/>
      <dgm:spPr/>
    </dgm:pt>
    <dgm:pt modelId="{CD7AD6A4-9F73-46C6-8DC5-016B4B72DDE5}" type="pres">
      <dgm:prSet presAssocID="{BC18CCB6-E344-46D3-989D-DE0751655A5B}" presName="desPictures" presStyleLbl="alignImgPlace1" presStyleIdx="3" presStyleCnt="5"/>
      <dgm:spPr/>
    </dgm:pt>
    <dgm:pt modelId="{0CE4E92C-A3C5-43F8-BAC9-097BEED1CCF5}" type="pres">
      <dgm:prSet presAssocID="{BC18CCB6-E344-46D3-989D-DE0751655A5B}" presName="desTextWrapper" presStyleCnt="0"/>
      <dgm:spPr/>
    </dgm:pt>
    <dgm:pt modelId="{90CE82E4-8BE0-4B1F-AC87-2156E7910D88}" type="pres">
      <dgm:prSet presAssocID="{BC18CCB6-E344-46D3-989D-DE0751655A5B}" presName="desText" presStyleLbl="revTx" presStyleIdx="3" presStyleCnt="5">
        <dgm:presLayoutVars>
          <dgm:bulletEnabled val="1"/>
        </dgm:presLayoutVars>
      </dgm:prSet>
      <dgm:spPr/>
    </dgm:pt>
    <dgm:pt modelId="{701BCA30-824E-424F-89A4-33986FC10978}" type="pres">
      <dgm:prSet presAssocID="{228B536B-3D2E-4A0B-8D97-04CA41C012F8}" presName="spaceV" presStyleCnt="0"/>
      <dgm:spPr/>
    </dgm:pt>
    <dgm:pt modelId="{CC3639B6-541E-4121-B955-CA1D08604547}" type="pres">
      <dgm:prSet presAssocID="{F17D583E-A127-4CE6-94AE-DCC361B727B9}" presName="pair" presStyleCnt="0"/>
      <dgm:spPr/>
    </dgm:pt>
    <dgm:pt modelId="{F4A601FC-0674-4053-A4EA-E32794829D26}" type="pres">
      <dgm:prSet presAssocID="{F17D583E-A127-4CE6-94AE-DCC361B727B9}" presName="spaceH" presStyleLbl="node1" presStyleIdx="0" presStyleCnt="0"/>
      <dgm:spPr/>
    </dgm:pt>
    <dgm:pt modelId="{94152456-75B2-4391-811A-7126654327DB}" type="pres">
      <dgm:prSet presAssocID="{F17D583E-A127-4CE6-94AE-DCC361B727B9}" presName="desPictures" presStyleLbl="alignImgPlace1" presStyleIdx="4" presStyleCnt="5"/>
      <dgm:spPr/>
    </dgm:pt>
    <dgm:pt modelId="{0BCF2933-F459-4B72-9153-9BF5F9C72967}" type="pres">
      <dgm:prSet presAssocID="{F17D583E-A127-4CE6-94AE-DCC361B727B9}" presName="desTextWrapper" presStyleCnt="0"/>
      <dgm:spPr/>
    </dgm:pt>
    <dgm:pt modelId="{517ED702-E091-4F54-88B4-4549068B080A}" type="pres">
      <dgm:prSet presAssocID="{F17D583E-A127-4CE6-94AE-DCC361B727B9}" presName="desText" presStyleLbl="revTx" presStyleIdx="4" presStyleCnt="5">
        <dgm:presLayoutVars>
          <dgm:bulletEnabled val="1"/>
        </dgm:presLayoutVars>
      </dgm:prSet>
      <dgm:spPr/>
    </dgm:pt>
    <dgm:pt modelId="{55D30140-F880-45D1-819D-8BFA4E6C8FF5}" type="pres">
      <dgm:prSet presAssocID="{F1E75A58-E98E-4584-A782-CE94ADEEC5C6}" presName="maxNode" presStyleCnt="0"/>
      <dgm:spPr/>
    </dgm:pt>
    <dgm:pt modelId="{A2AFD40B-E9BE-4900-B9E0-165F24BE07C4}" type="pres">
      <dgm:prSet presAssocID="{F1E75A58-E98E-4584-A782-CE94ADEEC5C6}" presName="Name33" presStyleCnt="0"/>
      <dgm:spPr/>
    </dgm:pt>
  </dgm:ptLst>
  <dgm:cxnLst>
    <dgm:cxn modelId="{E5F6D901-16B5-4C17-A139-D7ECA889D886}" srcId="{F1E75A58-E98E-4584-A782-CE94ADEEC5C6}" destId="{E553E65D-8A7E-4C00-A4AD-F7EF57086F92}" srcOrd="0" destOrd="0" parTransId="{9F02B902-31FC-4135-A721-E2D48430166D}" sibTransId="{5A7F09D0-80BF-4E47-A028-F21AE2387585}"/>
    <dgm:cxn modelId="{B47C9204-9C9A-4005-A7D0-CB1F428342E5}" srcId="{F1E75A58-E98E-4584-A782-CE94ADEEC5C6}" destId="{F17D583E-A127-4CE6-94AE-DCC361B727B9}" srcOrd="5" destOrd="0" parTransId="{4200EBF8-6873-469E-AA2C-CE024BE1B85A}" sibTransId="{41368CCD-7F7B-48A4-AEF4-D47B8EDD5B7A}"/>
    <dgm:cxn modelId="{E9DFA305-FF62-473B-BD37-A69EC6904821}" type="presOf" srcId="{F1E75A58-E98E-4584-A782-CE94ADEEC5C6}" destId="{F4B2C205-2489-4183-9B3D-3F8022F999D5}" srcOrd="0" destOrd="0" presId="urn:microsoft.com/office/officeart/2008/layout/AccentedPicture"/>
    <dgm:cxn modelId="{F24DA813-3DEC-4EDE-9564-9FEF937C397A}" srcId="{F1E75A58-E98E-4584-A782-CE94ADEEC5C6}" destId="{BC18CCB6-E344-46D3-989D-DE0751655A5B}" srcOrd="4" destOrd="0" parTransId="{0D628175-8791-4473-978B-453D90D2A9EF}" sibTransId="{228B536B-3D2E-4A0B-8D97-04CA41C012F8}"/>
    <dgm:cxn modelId="{228EA538-30EE-4A8B-8AF4-872116A961AC}" type="presOf" srcId="{E553E65D-8A7E-4C00-A4AD-F7EF57086F92}" destId="{7FA89DDE-94EB-4E64-9596-39157223357C}" srcOrd="0" destOrd="0" presId="urn:microsoft.com/office/officeart/2008/layout/AccentedPicture"/>
    <dgm:cxn modelId="{233E8B39-A10C-4FC3-B831-F2A7E89E8D74}" type="presOf" srcId="{D60694D9-AF69-402A-981C-D1902C019623}" destId="{06890375-1581-4C9E-962B-59F8C2E0E8BE}" srcOrd="0" destOrd="0" presId="urn:microsoft.com/office/officeart/2008/layout/AccentedPicture"/>
    <dgm:cxn modelId="{3A1D5E64-D2D7-47F9-B380-D46F02194088}" type="presOf" srcId="{EC8C555A-712A-4986-A639-D3EA37E61F1B}" destId="{3E8B0EA5-623B-41BE-9342-FAE19A1AE01C}" srcOrd="0" destOrd="0" presId="urn:microsoft.com/office/officeart/2008/layout/AccentedPicture"/>
    <dgm:cxn modelId="{3EAEBB64-B0F8-49DF-A01B-4F81FF410069}" type="presOf" srcId="{BC18CCB6-E344-46D3-989D-DE0751655A5B}" destId="{90CE82E4-8BE0-4B1F-AC87-2156E7910D88}" srcOrd="0" destOrd="0" presId="urn:microsoft.com/office/officeart/2008/layout/AccentedPicture"/>
    <dgm:cxn modelId="{D4012C71-CA82-47A7-92CB-6017FC8559A9}" type="presOf" srcId="{DFB84614-0B44-474A-8203-134E48C24A6A}" destId="{97BBF200-721E-4288-9DC9-240E915987D2}" srcOrd="0" destOrd="0" presId="urn:microsoft.com/office/officeart/2008/layout/AccentedPicture"/>
    <dgm:cxn modelId="{EEBA4F72-2C19-43B8-9FA6-61718760831E}" srcId="{F1E75A58-E98E-4584-A782-CE94ADEEC5C6}" destId="{EC8C555A-712A-4986-A639-D3EA37E61F1B}" srcOrd="2" destOrd="0" parTransId="{7DA8BD73-B50F-4F58-B368-9F37F0E78CA5}" sibTransId="{725C97A8-87AC-43EE-9BC7-FB4F0F37DDD6}"/>
    <dgm:cxn modelId="{B18ADA8F-41BD-4418-A4F0-7777496E53B5}" type="presOf" srcId="{F17D583E-A127-4CE6-94AE-DCC361B727B9}" destId="{517ED702-E091-4F54-88B4-4549068B080A}" srcOrd="0" destOrd="0" presId="urn:microsoft.com/office/officeart/2008/layout/AccentedPicture"/>
    <dgm:cxn modelId="{EE979BB2-2888-41E1-8F02-A6C96E870C37}" srcId="{F1E75A58-E98E-4584-A782-CE94ADEEC5C6}" destId="{DFB84614-0B44-474A-8203-134E48C24A6A}" srcOrd="3" destOrd="0" parTransId="{9224EA80-DF44-4BD4-850E-D8453D60FBE8}" sibTransId="{C00D6F82-CC0F-4A67-8D6C-52B2A27F379B}"/>
    <dgm:cxn modelId="{C6DBE9C0-9AF1-4DCC-B9FE-FEE110BDD702}" type="presOf" srcId="{5A7F09D0-80BF-4E47-A028-F21AE2387585}" destId="{732855D3-6F34-4831-9A7D-BADA0545793B}" srcOrd="0" destOrd="0" presId="urn:microsoft.com/office/officeart/2008/layout/AccentedPicture"/>
    <dgm:cxn modelId="{251DD8FA-1FB6-4D19-AE98-E1EC5A33FCBF}" srcId="{F1E75A58-E98E-4584-A782-CE94ADEEC5C6}" destId="{D60694D9-AF69-402A-981C-D1902C019623}" srcOrd="1" destOrd="0" parTransId="{BD0EDB8C-7271-436C-8209-78D3CC157F97}" sibTransId="{A09FFC63-8B7A-4C76-ACC1-B9A263189C54}"/>
    <dgm:cxn modelId="{8F5CE3F2-F59F-4429-8155-C9D2D8EFC88C}" type="presParOf" srcId="{F4B2C205-2489-4183-9B3D-3F8022F999D5}" destId="{732855D3-6F34-4831-9A7D-BADA0545793B}" srcOrd="0" destOrd="0" presId="urn:microsoft.com/office/officeart/2008/layout/AccentedPicture"/>
    <dgm:cxn modelId="{B2812051-4A97-4AF2-A38E-86F59D50383E}" type="presParOf" srcId="{F4B2C205-2489-4183-9B3D-3F8022F999D5}" destId="{7FA89DDE-94EB-4E64-9596-39157223357C}" srcOrd="1" destOrd="0" presId="urn:microsoft.com/office/officeart/2008/layout/AccentedPicture"/>
    <dgm:cxn modelId="{3B585EAE-7985-41C1-81F9-D09607BA8DDF}" type="presParOf" srcId="{F4B2C205-2489-4183-9B3D-3F8022F999D5}" destId="{2CF38312-2ED3-4C02-B492-B40B4587E6DD}" srcOrd="2" destOrd="0" presId="urn:microsoft.com/office/officeart/2008/layout/AccentedPicture"/>
    <dgm:cxn modelId="{EB04BF3F-5EF8-4DA0-A538-62D464220EA0}" type="presParOf" srcId="{2CF38312-2ED3-4C02-B492-B40B4587E6DD}" destId="{61175EAB-7A48-4132-A01B-BABF07FB2144}" srcOrd="0" destOrd="0" presId="urn:microsoft.com/office/officeart/2008/layout/AccentedPicture"/>
    <dgm:cxn modelId="{B1E950D6-C977-45F4-B225-8FE01D50EFC4}" type="presParOf" srcId="{61175EAB-7A48-4132-A01B-BABF07FB2144}" destId="{D3A94450-3E38-403F-91A1-9C29D3683343}" srcOrd="0" destOrd="0" presId="urn:microsoft.com/office/officeart/2008/layout/AccentedPicture"/>
    <dgm:cxn modelId="{89C90BAB-9690-4287-827E-CCAA9307D1BC}" type="presParOf" srcId="{61175EAB-7A48-4132-A01B-BABF07FB2144}" destId="{DB599BD0-030B-41F6-89D0-44752222317C}" srcOrd="1" destOrd="0" presId="urn:microsoft.com/office/officeart/2008/layout/AccentedPicture"/>
    <dgm:cxn modelId="{DF3DA3D4-0BEA-42BD-8ABD-17ED7273FEDD}" type="presParOf" srcId="{61175EAB-7A48-4132-A01B-BABF07FB2144}" destId="{1420D85D-1CC0-47AD-A58B-37C7BFEBC5B1}" srcOrd="2" destOrd="0" presId="urn:microsoft.com/office/officeart/2008/layout/AccentedPicture"/>
    <dgm:cxn modelId="{E56A8EA9-82E1-4F15-A108-7E53D33DD08D}" type="presParOf" srcId="{1420D85D-1CC0-47AD-A58B-37C7BFEBC5B1}" destId="{06890375-1581-4C9E-962B-59F8C2E0E8BE}" srcOrd="0" destOrd="0" presId="urn:microsoft.com/office/officeart/2008/layout/AccentedPicture"/>
    <dgm:cxn modelId="{45AED51B-D8D9-48A0-9926-CD08264595AA}" type="presParOf" srcId="{2CF38312-2ED3-4C02-B492-B40B4587E6DD}" destId="{430774F8-A548-43BB-A271-CC09BE50810F}" srcOrd="1" destOrd="0" presId="urn:microsoft.com/office/officeart/2008/layout/AccentedPicture"/>
    <dgm:cxn modelId="{49387E00-6364-4995-B946-39DF8FC91489}" type="presParOf" srcId="{2CF38312-2ED3-4C02-B492-B40B4587E6DD}" destId="{18F4B4EF-20B3-44C5-8553-B9CB1C4E89A5}" srcOrd="2" destOrd="0" presId="urn:microsoft.com/office/officeart/2008/layout/AccentedPicture"/>
    <dgm:cxn modelId="{55593EC2-DE4F-4C41-BD22-B6F267E5752E}" type="presParOf" srcId="{18F4B4EF-20B3-44C5-8553-B9CB1C4E89A5}" destId="{9DE6BBC0-3B53-45BE-BE10-2D0CD6B5CA7D}" srcOrd="0" destOrd="0" presId="urn:microsoft.com/office/officeart/2008/layout/AccentedPicture"/>
    <dgm:cxn modelId="{CA86073A-55D9-47FC-B833-5215CD7E4ECB}" type="presParOf" srcId="{18F4B4EF-20B3-44C5-8553-B9CB1C4E89A5}" destId="{DB288E18-A026-4E23-A40B-9967AEDFDAEA}" srcOrd="1" destOrd="0" presId="urn:microsoft.com/office/officeart/2008/layout/AccentedPicture"/>
    <dgm:cxn modelId="{A2D04D88-BB73-4ED5-830F-861D39972A11}" type="presParOf" srcId="{18F4B4EF-20B3-44C5-8553-B9CB1C4E89A5}" destId="{EBA83560-4B7B-4E3A-AADC-86E4DA7355F9}" srcOrd="2" destOrd="0" presId="urn:microsoft.com/office/officeart/2008/layout/AccentedPicture"/>
    <dgm:cxn modelId="{29942547-A87B-4760-A463-C7C6E6F5E753}" type="presParOf" srcId="{EBA83560-4B7B-4E3A-AADC-86E4DA7355F9}" destId="{3E8B0EA5-623B-41BE-9342-FAE19A1AE01C}" srcOrd="0" destOrd="0" presId="urn:microsoft.com/office/officeart/2008/layout/AccentedPicture"/>
    <dgm:cxn modelId="{B7DDB87A-EB01-44BC-9CAA-A023204D5739}" type="presParOf" srcId="{2CF38312-2ED3-4C02-B492-B40B4587E6DD}" destId="{6C299515-DEF5-45DF-9D8A-34DE7EAD2834}" srcOrd="3" destOrd="0" presId="urn:microsoft.com/office/officeart/2008/layout/AccentedPicture"/>
    <dgm:cxn modelId="{FB9D34A0-13D4-4DBF-ADB6-B22625CFA974}" type="presParOf" srcId="{2CF38312-2ED3-4C02-B492-B40B4587E6DD}" destId="{1F9F8DBD-103A-47B3-9102-7CCA9A0EB62E}" srcOrd="4" destOrd="0" presId="urn:microsoft.com/office/officeart/2008/layout/AccentedPicture"/>
    <dgm:cxn modelId="{9D2AE7DA-B712-4EC6-92D6-8B29CB7CE6C4}" type="presParOf" srcId="{1F9F8DBD-103A-47B3-9102-7CCA9A0EB62E}" destId="{475870AF-8D2C-418F-9EFE-78DA0C121B18}" srcOrd="0" destOrd="0" presId="urn:microsoft.com/office/officeart/2008/layout/AccentedPicture"/>
    <dgm:cxn modelId="{849EAE36-707B-4257-A495-54B987EB4106}" type="presParOf" srcId="{1F9F8DBD-103A-47B3-9102-7CCA9A0EB62E}" destId="{183CB125-F43D-480A-BCE3-BCA212BD08BA}" srcOrd="1" destOrd="0" presId="urn:microsoft.com/office/officeart/2008/layout/AccentedPicture"/>
    <dgm:cxn modelId="{3EC48265-8D1A-48BB-97CC-4FE27857DA8B}" type="presParOf" srcId="{1F9F8DBD-103A-47B3-9102-7CCA9A0EB62E}" destId="{5CD518C3-478E-4F1D-A680-C2FAA62CD9C4}" srcOrd="2" destOrd="0" presId="urn:microsoft.com/office/officeart/2008/layout/AccentedPicture"/>
    <dgm:cxn modelId="{5DE62683-B1A0-47E1-B0B2-24E52561389D}" type="presParOf" srcId="{5CD518C3-478E-4F1D-A680-C2FAA62CD9C4}" destId="{97BBF200-721E-4288-9DC9-240E915987D2}" srcOrd="0" destOrd="0" presId="urn:microsoft.com/office/officeart/2008/layout/AccentedPicture"/>
    <dgm:cxn modelId="{BD4BE7DE-EBEE-4D44-99D3-800762F9447C}" type="presParOf" srcId="{2CF38312-2ED3-4C02-B492-B40B4587E6DD}" destId="{B7ABDC09-3A98-4C84-8DA2-85F8E83CB266}" srcOrd="5" destOrd="0" presId="urn:microsoft.com/office/officeart/2008/layout/AccentedPicture"/>
    <dgm:cxn modelId="{28E7D6B3-BF3D-410D-9C41-5722C6C002B9}" type="presParOf" srcId="{2CF38312-2ED3-4C02-B492-B40B4587E6DD}" destId="{76553DFA-E515-4CFA-AA27-BDD648D20E20}" srcOrd="6" destOrd="0" presId="urn:microsoft.com/office/officeart/2008/layout/AccentedPicture"/>
    <dgm:cxn modelId="{A9FB1EE3-9174-4C04-84EC-5995F1187CF9}" type="presParOf" srcId="{76553DFA-E515-4CFA-AA27-BDD648D20E20}" destId="{83AB2A73-A100-4DD4-8BE2-A1EF1DE85A08}" srcOrd="0" destOrd="0" presId="urn:microsoft.com/office/officeart/2008/layout/AccentedPicture"/>
    <dgm:cxn modelId="{2C25932A-9456-430B-B710-B69E033B7785}" type="presParOf" srcId="{76553DFA-E515-4CFA-AA27-BDD648D20E20}" destId="{CD7AD6A4-9F73-46C6-8DC5-016B4B72DDE5}" srcOrd="1" destOrd="0" presId="urn:microsoft.com/office/officeart/2008/layout/AccentedPicture"/>
    <dgm:cxn modelId="{9120CDC5-62E3-4160-A2BB-99BCEB9F6840}" type="presParOf" srcId="{76553DFA-E515-4CFA-AA27-BDD648D20E20}" destId="{0CE4E92C-A3C5-43F8-BAC9-097BEED1CCF5}" srcOrd="2" destOrd="0" presId="urn:microsoft.com/office/officeart/2008/layout/AccentedPicture"/>
    <dgm:cxn modelId="{13929DD9-4A91-4CFB-AD53-490AD42421F4}" type="presParOf" srcId="{0CE4E92C-A3C5-43F8-BAC9-097BEED1CCF5}" destId="{90CE82E4-8BE0-4B1F-AC87-2156E7910D88}" srcOrd="0" destOrd="0" presId="urn:microsoft.com/office/officeart/2008/layout/AccentedPicture"/>
    <dgm:cxn modelId="{521A525E-2284-46F9-9C4D-D83960BAA267}" type="presParOf" srcId="{2CF38312-2ED3-4C02-B492-B40B4587E6DD}" destId="{701BCA30-824E-424F-89A4-33986FC10978}" srcOrd="7" destOrd="0" presId="urn:microsoft.com/office/officeart/2008/layout/AccentedPicture"/>
    <dgm:cxn modelId="{B949621E-4FEA-4378-8284-AB460E4E0E4C}" type="presParOf" srcId="{2CF38312-2ED3-4C02-B492-B40B4587E6DD}" destId="{CC3639B6-541E-4121-B955-CA1D08604547}" srcOrd="8" destOrd="0" presId="urn:microsoft.com/office/officeart/2008/layout/AccentedPicture"/>
    <dgm:cxn modelId="{F3ADE829-AF2E-4872-8753-C1E0F5403206}" type="presParOf" srcId="{CC3639B6-541E-4121-B955-CA1D08604547}" destId="{F4A601FC-0674-4053-A4EA-E32794829D26}" srcOrd="0" destOrd="0" presId="urn:microsoft.com/office/officeart/2008/layout/AccentedPicture"/>
    <dgm:cxn modelId="{76C6EA30-1E7A-47AE-A2E0-BE473F890557}" type="presParOf" srcId="{CC3639B6-541E-4121-B955-CA1D08604547}" destId="{94152456-75B2-4391-811A-7126654327DB}" srcOrd="1" destOrd="0" presId="urn:microsoft.com/office/officeart/2008/layout/AccentedPicture"/>
    <dgm:cxn modelId="{847C5325-AAB3-4ADE-AD95-F3F72CC16B52}" type="presParOf" srcId="{CC3639B6-541E-4121-B955-CA1D08604547}" destId="{0BCF2933-F459-4B72-9153-9BF5F9C72967}" srcOrd="2" destOrd="0" presId="urn:microsoft.com/office/officeart/2008/layout/AccentedPicture"/>
    <dgm:cxn modelId="{9D64E98A-E888-4DDF-95CA-7EC1E337427B}" type="presParOf" srcId="{0BCF2933-F459-4B72-9153-9BF5F9C72967}" destId="{517ED702-E091-4F54-88B4-4549068B080A}" srcOrd="0" destOrd="0" presId="urn:microsoft.com/office/officeart/2008/layout/AccentedPicture"/>
    <dgm:cxn modelId="{1FFC47F6-7476-4A35-8ED3-488122DFC81D}" type="presParOf" srcId="{F4B2C205-2489-4183-9B3D-3F8022F999D5}" destId="{55D30140-F880-45D1-819D-8BFA4E6C8FF5}" srcOrd="3" destOrd="0" presId="urn:microsoft.com/office/officeart/2008/layout/AccentedPicture"/>
    <dgm:cxn modelId="{816C65DF-FC98-4048-8B32-2BF553E31C18}" type="presParOf" srcId="{55D30140-F880-45D1-819D-8BFA4E6C8FF5}" destId="{A2AFD40B-E9BE-4900-B9E0-165F24BE07C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E75A58-E98E-4584-A782-CE94ADEEC5C6}" type="doc">
      <dgm:prSet loTypeId="urn:microsoft.com/office/officeart/2008/layout/AccentedPicture" loCatId="pictur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sl-SI"/>
        </a:p>
      </dgm:t>
    </dgm:pt>
    <dgm:pt modelId="{E553E65D-8A7E-4C00-A4AD-F7EF57086F92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MLADI</a:t>
          </a:r>
        </a:p>
      </dgm:t>
    </dgm:pt>
    <dgm:pt modelId="{9F02B902-31FC-4135-A721-E2D48430166D}" type="parTrans" cxnId="{E5F6D901-16B5-4C17-A139-D7ECA889D886}">
      <dgm:prSet/>
      <dgm:spPr/>
      <dgm:t>
        <a:bodyPr/>
        <a:lstStyle/>
        <a:p>
          <a:endParaRPr lang="sl-SI"/>
        </a:p>
      </dgm:t>
    </dgm:pt>
    <dgm:pt modelId="{5A7F09D0-80BF-4E47-A028-F21AE2387585}" type="sibTrans" cxnId="{E5F6D901-16B5-4C17-A139-D7ECA889D886}">
      <dgm:prSet/>
      <dgm:spPr/>
      <dgm:t>
        <a:bodyPr/>
        <a:lstStyle/>
        <a:p>
          <a:endParaRPr lang="sl-SI">
            <a:latin typeface="Tw Cen MT Condensed" panose="020B0606020104020203" pitchFamily="34" charset="-18"/>
          </a:endParaRPr>
        </a:p>
      </dgm:t>
    </dgm:pt>
    <dgm:pt modelId="{D60694D9-AF69-402A-981C-D1902C019623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gm:t>
    </dgm:pt>
    <dgm:pt modelId="{BD0EDB8C-7271-436C-8209-78D3CC157F97}" type="parTrans" cxnId="{251DD8FA-1FB6-4D19-AE98-E1EC5A33FCBF}">
      <dgm:prSet/>
      <dgm:spPr/>
      <dgm:t>
        <a:bodyPr/>
        <a:lstStyle/>
        <a:p>
          <a:endParaRPr lang="sl-SI"/>
        </a:p>
      </dgm:t>
    </dgm:pt>
    <dgm:pt modelId="{A09FFC63-8B7A-4C76-ACC1-B9A263189C54}" type="sibTrans" cxnId="{251DD8FA-1FB6-4D19-AE98-E1EC5A33FCBF}">
      <dgm:prSet/>
      <dgm:spPr/>
      <dgm:t>
        <a:bodyPr/>
        <a:lstStyle/>
        <a:p>
          <a:endParaRPr lang="sl-SI"/>
        </a:p>
      </dgm:t>
    </dgm:pt>
    <dgm:pt modelId="{EC8C555A-712A-4986-A639-D3EA37E61F1B}">
      <dgm:prSet phldrT="[besedilo]"/>
      <dgm:spPr/>
      <dgm:t>
        <a:bodyPr/>
        <a:lstStyle/>
        <a:p>
          <a:r>
            <a:rPr lang="sl-SI" dirty="0">
              <a:solidFill>
                <a:schemeClr val="tx1"/>
              </a:solidFill>
              <a:latin typeface="Tw Cen MT Condensed" panose="020B0606020104020203" pitchFamily="34" charset="-18"/>
            </a:rPr>
            <a:t>DIGITALIZACIJA</a:t>
          </a:r>
        </a:p>
      </dgm:t>
    </dgm:pt>
    <dgm:pt modelId="{7DA8BD73-B50F-4F58-B368-9F37F0E78CA5}" type="parTrans" cxnId="{EEBA4F72-2C19-43B8-9FA6-61718760831E}">
      <dgm:prSet/>
      <dgm:spPr/>
      <dgm:t>
        <a:bodyPr/>
        <a:lstStyle/>
        <a:p>
          <a:endParaRPr lang="sl-SI"/>
        </a:p>
      </dgm:t>
    </dgm:pt>
    <dgm:pt modelId="{725C97A8-87AC-43EE-9BC7-FB4F0F37DDD6}" type="sibTrans" cxnId="{EEBA4F72-2C19-43B8-9FA6-61718760831E}">
      <dgm:prSet/>
      <dgm:spPr/>
      <dgm:t>
        <a:bodyPr/>
        <a:lstStyle/>
        <a:p>
          <a:endParaRPr lang="sl-SI"/>
        </a:p>
      </dgm:t>
    </dgm:pt>
    <dgm:pt modelId="{BC18CCB6-E344-46D3-989D-DE0751655A5B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SKUPNOST</a:t>
          </a:r>
        </a:p>
      </dgm:t>
    </dgm:pt>
    <dgm:pt modelId="{0D628175-8791-4473-978B-453D90D2A9EF}" type="parTrans" cxnId="{F24DA813-3DEC-4EDE-9564-9FEF937C397A}">
      <dgm:prSet/>
      <dgm:spPr/>
      <dgm:t>
        <a:bodyPr/>
        <a:lstStyle/>
        <a:p>
          <a:endParaRPr lang="sl-SI"/>
        </a:p>
      </dgm:t>
    </dgm:pt>
    <dgm:pt modelId="{228B536B-3D2E-4A0B-8D97-04CA41C012F8}" type="sibTrans" cxnId="{F24DA813-3DEC-4EDE-9564-9FEF937C397A}">
      <dgm:prSet/>
      <dgm:spPr/>
      <dgm:t>
        <a:bodyPr/>
        <a:lstStyle/>
        <a:p>
          <a:endParaRPr lang="sl-SI"/>
        </a:p>
      </dgm:t>
    </dgm:pt>
    <dgm:pt modelId="{DFB84614-0B44-474A-8203-134E48C24A6A}">
      <dgm:prSet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OKOLJSKE VSEBINE</a:t>
          </a:r>
        </a:p>
      </dgm:t>
    </dgm:pt>
    <dgm:pt modelId="{9224EA80-DF44-4BD4-850E-D8453D60FBE8}" type="parTrans" cxnId="{EE979BB2-2888-41E1-8F02-A6C96E870C37}">
      <dgm:prSet/>
      <dgm:spPr/>
      <dgm:t>
        <a:bodyPr/>
        <a:lstStyle/>
        <a:p>
          <a:endParaRPr lang="sl-SI"/>
        </a:p>
      </dgm:t>
    </dgm:pt>
    <dgm:pt modelId="{C00D6F82-CC0F-4A67-8D6C-52B2A27F379B}" type="sibTrans" cxnId="{EE979BB2-2888-41E1-8F02-A6C96E870C37}">
      <dgm:prSet/>
      <dgm:spPr/>
      <dgm:t>
        <a:bodyPr/>
        <a:lstStyle/>
        <a:p>
          <a:endParaRPr lang="sl-SI"/>
        </a:p>
      </dgm:t>
    </dgm:pt>
    <dgm:pt modelId="{F17D583E-A127-4CE6-94AE-DCC361B727B9}">
      <dgm:prSet phldrT="[besedilo]"/>
      <dgm:spPr/>
      <dgm:t>
        <a:bodyPr/>
        <a:lstStyle/>
        <a:p>
          <a:r>
            <a:rPr lang="sl-SI" dirty="0">
              <a:solidFill>
                <a:schemeClr val="tx1"/>
              </a:solidFill>
              <a:latin typeface="Tw Cen MT Condensed" panose="020B0606020104020203" pitchFamily="34" charset="-18"/>
            </a:rPr>
            <a:t>PODJETNIŠTVO</a:t>
          </a:r>
        </a:p>
      </dgm:t>
    </dgm:pt>
    <dgm:pt modelId="{4200EBF8-6873-469E-AA2C-CE024BE1B85A}" type="parTrans" cxnId="{B47C9204-9C9A-4005-A7D0-CB1F428342E5}">
      <dgm:prSet/>
      <dgm:spPr/>
      <dgm:t>
        <a:bodyPr/>
        <a:lstStyle/>
        <a:p>
          <a:endParaRPr lang="sl-SI"/>
        </a:p>
      </dgm:t>
    </dgm:pt>
    <dgm:pt modelId="{41368CCD-7F7B-48A4-AEF4-D47B8EDD5B7A}" type="sibTrans" cxnId="{B47C9204-9C9A-4005-A7D0-CB1F428342E5}">
      <dgm:prSet/>
      <dgm:spPr/>
      <dgm:t>
        <a:bodyPr/>
        <a:lstStyle/>
        <a:p>
          <a:endParaRPr lang="sl-SI"/>
        </a:p>
      </dgm:t>
    </dgm:pt>
    <dgm:pt modelId="{F4B2C205-2489-4183-9B3D-3F8022F999D5}" type="pres">
      <dgm:prSet presAssocID="{F1E75A58-E98E-4584-A782-CE94ADEEC5C6}" presName="Name0" presStyleCnt="0">
        <dgm:presLayoutVars>
          <dgm:dir/>
        </dgm:presLayoutVars>
      </dgm:prSet>
      <dgm:spPr/>
    </dgm:pt>
    <dgm:pt modelId="{732855D3-6F34-4831-9A7D-BADA0545793B}" type="pres">
      <dgm:prSet presAssocID="{5A7F09D0-80BF-4E47-A028-F21AE2387585}" presName="picture_1" presStyleLbl="bgImgPlace1" presStyleIdx="0" presStyleCnt="1"/>
      <dgm:spPr/>
    </dgm:pt>
    <dgm:pt modelId="{7FA89DDE-94EB-4E64-9596-39157223357C}" type="pres">
      <dgm:prSet presAssocID="{E553E65D-8A7E-4C00-A4AD-F7EF57086F92}" presName="text_1" presStyleLbl="node1" presStyleIdx="0" presStyleCnt="0">
        <dgm:presLayoutVars>
          <dgm:bulletEnabled val="1"/>
        </dgm:presLayoutVars>
      </dgm:prSet>
      <dgm:spPr/>
    </dgm:pt>
    <dgm:pt modelId="{2CF38312-2ED3-4C02-B492-B40B4587E6DD}" type="pres">
      <dgm:prSet presAssocID="{F1E75A58-E98E-4584-A782-CE94ADEEC5C6}" presName="linV" presStyleCnt="0"/>
      <dgm:spPr/>
    </dgm:pt>
    <dgm:pt modelId="{61175EAB-7A48-4132-A01B-BABF07FB2144}" type="pres">
      <dgm:prSet presAssocID="{D60694D9-AF69-402A-981C-D1902C019623}" presName="pair" presStyleCnt="0"/>
      <dgm:spPr/>
    </dgm:pt>
    <dgm:pt modelId="{D3A94450-3E38-403F-91A1-9C29D3683343}" type="pres">
      <dgm:prSet presAssocID="{D60694D9-AF69-402A-981C-D1902C019623}" presName="spaceH" presStyleLbl="node1" presStyleIdx="0" presStyleCnt="0"/>
      <dgm:spPr/>
    </dgm:pt>
    <dgm:pt modelId="{DB599BD0-030B-41F6-89D0-44752222317C}" type="pres">
      <dgm:prSet presAssocID="{D60694D9-AF69-402A-981C-D1902C019623}" presName="desPictures" presStyleLbl="alignImgPlace1" presStyleIdx="0" presStyleCnt="5"/>
      <dgm:spPr/>
    </dgm:pt>
    <dgm:pt modelId="{1420D85D-1CC0-47AD-A58B-37C7BFEBC5B1}" type="pres">
      <dgm:prSet presAssocID="{D60694D9-AF69-402A-981C-D1902C019623}" presName="desTextWrapper" presStyleCnt="0"/>
      <dgm:spPr/>
    </dgm:pt>
    <dgm:pt modelId="{06890375-1581-4C9E-962B-59F8C2E0E8BE}" type="pres">
      <dgm:prSet presAssocID="{D60694D9-AF69-402A-981C-D1902C019623}" presName="desText" presStyleLbl="revTx" presStyleIdx="0" presStyleCnt="5">
        <dgm:presLayoutVars>
          <dgm:bulletEnabled val="1"/>
        </dgm:presLayoutVars>
      </dgm:prSet>
      <dgm:spPr/>
    </dgm:pt>
    <dgm:pt modelId="{430774F8-A548-43BB-A271-CC09BE50810F}" type="pres">
      <dgm:prSet presAssocID="{A09FFC63-8B7A-4C76-ACC1-B9A263189C54}" presName="spaceV" presStyleCnt="0"/>
      <dgm:spPr/>
    </dgm:pt>
    <dgm:pt modelId="{18F4B4EF-20B3-44C5-8553-B9CB1C4E89A5}" type="pres">
      <dgm:prSet presAssocID="{EC8C555A-712A-4986-A639-D3EA37E61F1B}" presName="pair" presStyleCnt="0"/>
      <dgm:spPr/>
    </dgm:pt>
    <dgm:pt modelId="{9DE6BBC0-3B53-45BE-BE10-2D0CD6B5CA7D}" type="pres">
      <dgm:prSet presAssocID="{EC8C555A-712A-4986-A639-D3EA37E61F1B}" presName="spaceH" presStyleLbl="node1" presStyleIdx="0" presStyleCnt="0"/>
      <dgm:spPr/>
    </dgm:pt>
    <dgm:pt modelId="{DB288E18-A026-4E23-A40B-9967AEDFDAEA}" type="pres">
      <dgm:prSet presAssocID="{EC8C555A-712A-4986-A639-D3EA37E61F1B}" presName="desPictures" presStyleLbl="alignImgPlace1" presStyleIdx="1" presStyleCnt="5"/>
      <dgm:spPr/>
    </dgm:pt>
    <dgm:pt modelId="{EBA83560-4B7B-4E3A-AADC-86E4DA7355F9}" type="pres">
      <dgm:prSet presAssocID="{EC8C555A-712A-4986-A639-D3EA37E61F1B}" presName="desTextWrapper" presStyleCnt="0"/>
      <dgm:spPr/>
    </dgm:pt>
    <dgm:pt modelId="{3E8B0EA5-623B-41BE-9342-FAE19A1AE01C}" type="pres">
      <dgm:prSet presAssocID="{EC8C555A-712A-4986-A639-D3EA37E61F1B}" presName="desText" presStyleLbl="revTx" presStyleIdx="1" presStyleCnt="5">
        <dgm:presLayoutVars>
          <dgm:bulletEnabled val="1"/>
        </dgm:presLayoutVars>
      </dgm:prSet>
      <dgm:spPr/>
    </dgm:pt>
    <dgm:pt modelId="{6C299515-DEF5-45DF-9D8A-34DE7EAD2834}" type="pres">
      <dgm:prSet presAssocID="{725C97A8-87AC-43EE-9BC7-FB4F0F37DDD6}" presName="spaceV" presStyleCnt="0"/>
      <dgm:spPr/>
    </dgm:pt>
    <dgm:pt modelId="{1F9F8DBD-103A-47B3-9102-7CCA9A0EB62E}" type="pres">
      <dgm:prSet presAssocID="{DFB84614-0B44-474A-8203-134E48C24A6A}" presName="pair" presStyleCnt="0"/>
      <dgm:spPr/>
    </dgm:pt>
    <dgm:pt modelId="{475870AF-8D2C-418F-9EFE-78DA0C121B18}" type="pres">
      <dgm:prSet presAssocID="{DFB84614-0B44-474A-8203-134E48C24A6A}" presName="spaceH" presStyleLbl="node1" presStyleIdx="0" presStyleCnt="0"/>
      <dgm:spPr/>
    </dgm:pt>
    <dgm:pt modelId="{183CB125-F43D-480A-BCE3-BCA212BD08BA}" type="pres">
      <dgm:prSet presAssocID="{DFB84614-0B44-474A-8203-134E48C24A6A}" presName="desPictures" presStyleLbl="alignImgPlace1" presStyleIdx="2" presStyleCnt="5"/>
      <dgm:spPr/>
    </dgm:pt>
    <dgm:pt modelId="{5CD518C3-478E-4F1D-A680-C2FAA62CD9C4}" type="pres">
      <dgm:prSet presAssocID="{DFB84614-0B44-474A-8203-134E48C24A6A}" presName="desTextWrapper" presStyleCnt="0"/>
      <dgm:spPr/>
    </dgm:pt>
    <dgm:pt modelId="{97BBF200-721E-4288-9DC9-240E915987D2}" type="pres">
      <dgm:prSet presAssocID="{DFB84614-0B44-474A-8203-134E48C24A6A}" presName="desText" presStyleLbl="revTx" presStyleIdx="2" presStyleCnt="5">
        <dgm:presLayoutVars>
          <dgm:bulletEnabled val="1"/>
        </dgm:presLayoutVars>
      </dgm:prSet>
      <dgm:spPr/>
    </dgm:pt>
    <dgm:pt modelId="{B7ABDC09-3A98-4C84-8DA2-85F8E83CB266}" type="pres">
      <dgm:prSet presAssocID="{C00D6F82-CC0F-4A67-8D6C-52B2A27F379B}" presName="spaceV" presStyleCnt="0"/>
      <dgm:spPr/>
    </dgm:pt>
    <dgm:pt modelId="{76553DFA-E515-4CFA-AA27-BDD648D20E20}" type="pres">
      <dgm:prSet presAssocID="{BC18CCB6-E344-46D3-989D-DE0751655A5B}" presName="pair" presStyleCnt="0"/>
      <dgm:spPr/>
    </dgm:pt>
    <dgm:pt modelId="{83AB2A73-A100-4DD4-8BE2-A1EF1DE85A08}" type="pres">
      <dgm:prSet presAssocID="{BC18CCB6-E344-46D3-989D-DE0751655A5B}" presName="spaceH" presStyleLbl="node1" presStyleIdx="0" presStyleCnt="0"/>
      <dgm:spPr/>
    </dgm:pt>
    <dgm:pt modelId="{CD7AD6A4-9F73-46C6-8DC5-016B4B72DDE5}" type="pres">
      <dgm:prSet presAssocID="{BC18CCB6-E344-46D3-989D-DE0751655A5B}" presName="desPictures" presStyleLbl="alignImgPlace1" presStyleIdx="3" presStyleCnt="5"/>
      <dgm:spPr/>
    </dgm:pt>
    <dgm:pt modelId="{0CE4E92C-A3C5-43F8-BAC9-097BEED1CCF5}" type="pres">
      <dgm:prSet presAssocID="{BC18CCB6-E344-46D3-989D-DE0751655A5B}" presName="desTextWrapper" presStyleCnt="0"/>
      <dgm:spPr/>
    </dgm:pt>
    <dgm:pt modelId="{90CE82E4-8BE0-4B1F-AC87-2156E7910D88}" type="pres">
      <dgm:prSet presAssocID="{BC18CCB6-E344-46D3-989D-DE0751655A5B}" presName="desText" presStyleLbl="revTx" presStyleIdx="3" presStyleCnt="5">
        <dgm:presLayoutVars>
          <dgm:bulletEnabled val="1"/>
        </dgm:presLayoutVars>
      </dgm:prSet>
      <dgm:spPr/>
    </dgm:pt>
    <dgm:pt modelId="{701BCA30-824E-424F-89A4-33986FC10978}" type="pres">
      <dgm:prSet presAssocID="{228B536B-3D2E-4A0B-8D97-04CA41C012F8}" presName="spaceV" presStyleCnt="0"/>
      <dgm:spPr/>
    </dgm:pt>
    <dgm:pt modelId="{CC3639B6-541E-4121-B955-CA1D08604547}" type="pres">
      <dgm:prSet presAssocID="{F17D583E-A127-4CE6-94AE-DCC361B727B9}" presName="pair" presStyleCnt="0"/>
      <dgm:spPr/>
    </dgm:pt>
    <dgm:pt modelId="{F4A601FC-0674-4053-A4EA-E32794829D26}" type="pres">
      <dgm:prSet presAssocID="{F17D583E-A127-4CE6-94AE-DCC361B727B9}" presName="spaceH" presStyleLbl="node1" presStyleIdx="0" presStyleCnt="0"/>
      <dgm:spPr/>
    </dgm:pt>
    <dgm:pt modelId="{94152456-75B2-4391-811A-7126654327DB}" type="pres">
      <dgm:prSet presAssocID="{F17D583E-A127-4CE6-94AE-DCC361B727B9}" presName="desPictures" presStyleLbl="alignImgPlace1" presStyleIdx="4" presStyleCnt="5"/>
      <dgm:spPr/>
    </dgm:pt>
    <dgm:pt modelId="{0BCF2933-F459-4B72-9153-9BF5F9C72967}" type="pres">
      <dgm:prSet presAssocID="{F17D583E-A127-4CE6-94AE-DCC361B727B9}" presName="desTextWrapper" presStyleCnt="0"/>
      <dgm:spPr/>
    </dgm:pt>
    <dgm:pt modelId="{517ED702-E091-4F54-88B4-4549068B080A}" type="pres">
      <dgm:prSet presAssocID="{F17D583E-A127-4CE6-94AE-DCC361B727B9}" presName="desText" presStyleLbl="revTx" presStyleIdx="4" presStyleCnt="5">
        <dgm:presLayoutVars>
          <dgm:bulletEnabled val="1"/>
        </dgm:presLayoutVars>
      </dgm:prSet>
      <dgm:spPr/>
    </dgm:pt>
    <dgm:pt modelId="{55D30140-F880-45D1-819D-8BFA4E6C8FF5}" type="pres">
      <dgm:prSet presAssocID="{F1E75A58-E98E-4584-A782-CE94ADEEC5C6}" presName="maxNode" presStyleCnt="0"/>
      <dgm:spPr/>
    </dgm:pt>
    <dgm:pt modelId="{A2AFD40B-E9BE-4900-B9E0-165F24BE07C4}" type="pres">
      <dgm:prSet presAssocID="{F1E75A58-E98E-4584-A782-CE94ADEEC5C6}" presName="Name33" presStyleCnt="0"/>
      <dgm:spPr/>
    </dgm:pt>
  </dgm:ptLst>
  <dgm:cxnLst>
    <dgm:cxn modelId="{E5F6D901-16B5-4C17-A139-D7ECA889D886}" srcId="{F1E75A58-E98E-4584-A782-CE94ADEEC5C6}" destId="{E553E65D-8A7E-4C00-A4AD-F7EF57086F92}" srcOrd="0" destOrd="0" parTransId="{9F02B902-31FC-4135-A721-E2D48430166D}" sibTransId="{5A7F09D0-80BF-4E47-A028-F21AE2387585}"/>
    <dgm:cxn modelId="{B47C9204-9C9A-4005-A7D0-CB1F428342E5}" srcId="{F1E75A58-E98E-4584-A782-CE94ADEEC5C6}" destId="{F17D583E-A127-4CE6-94AE-DCC361B727B9}" srcOrd="5" destOrd="0" parTransId="{4200EBF8-6873-469E-AA2C-CE024BE1B85A}" sibTransId="{41368CCD-7F7B-48A4-AEF4-D47B8EDD5B7A}"/>
    <dgm:cxn modelId="{E9DFA305-FF62-473B-BD37-A69EC6904821}" type="presOf" srcId="{F1E75A58-E98E-4584-A782-CE94ADEEC5C6}" destId="{F4B2C205-2489-4183-9B3D-3F8022F999D5}" srcOrd="0" destOrd="0" presId="urn:microsoft.com/office/officeart/2008/layout/AccentedPicture"/>
    <dgm:cxn modelId="{F24DA813-3DEC-4EDE-9564-9FEF937C397A}" srcId="{F1E75A58-E98E-4584-A782-CE94ADEEC5C6}" destId="{BC18CCB6-E344-46D3-989D-DE0751655A5B}" srcOrd="4" destOrd="0" parTransId="{0D628175-8791-4473-978B-453D90D2A9EF}" sibTransId="{228B536B-3D2E-4A0B-8D97-04CA41C012F8}"/>
    <dgm:cxn modelId="{228EA538-30EE-4A8B-8AF4-872116A961AC}" type="presOf" srcId="{E553E65D-8A7E-4C00-A4AD-F7EF57086F92}" destId="{7FA89DDE-94EB-4E64-9596-39157223357C}" srcOrd="0" destOrd="0" presId="urn:microsoft.com/office/officeart/2008/layout/AccentedPicture"/>
    <dgm:cxn modelId="{233E8B39-A10C-4FC3-B831-F2A7E89E8D74}" type="presOf" srcId="{D60694D9-AF69-402A-981C-D1902C019623}" destId="{06890375-1581-4C9E-962B-59F8C2E0E8BE}" srcOrd="0" destOrd="0" presId="urn:microsoft.com/office/officeart/2008/layout/AccentedPicture"/>
    <dgm:cxn modelId="{3A1D5E64-D2D7-47F9-B380-D46F02194088}" type="presOf" srcId="{EC8C555A-712A-4986-A639-D3EA37E61F1B}" destId="{3E8B0EA5-623B-41BE-9342-FAE19A1AE01C}" srcOrd="0" destOrd="0" presId="urn:microsoft.com/office/officeart/2008/layout/AccentedPicture"/>
    <dgm:cxn modelId="{3EAEBB64-B0F8-49DF-A01B-4F81FF410069}" type="presOf" srcId="{BC18CCB6-E344-46D3-989D-DE0751655A5B}" destId="{90CE82E4-8BE0-4B1F-AC87-2156E7910D88}" srcOrd="0" destOrd="0" presId="urn:microsoft.com/office/officeart/2008/layout/AccentedPicture"/>
    <dgm:cxn modelId="{D4012C71-CA82-47A7-92CB-6017FC8559A9}" type="presOf" srcId="{DFB84614-0B44-474A-8203-134E48C24A6A}" destId="{97BBF200-721E-4288-9DC9-240E915987D2}" srcOrd="0" destOrd="0" presId="urn:microsoft.com/office/officeart/2008/layout/AccentedPicture"/>
    <dgm:cxn modelId="{EEBA4F72-2C19-43B8-9FA6-61718760831E}" srcId="{F1E75A58-E98E-4584-A782-CE94ADEEC5C6}" destId="{EC8C555A-712A-4986-A639-D3EA37E61F1B}" srcOrd="2" destOrd="0" parTransId="{7DA8BD73-B50F-4F58-B368-9F37F0E78CA5}" sibTransId="{725C97A8-87AC-43EE-9BC7-FB4F0F37DDD6}"/>
    <dgm:cxn modelId="{B18ADA8F-41BD-4418-A4F0-7777496E53B5}" type="presOf" srcId="{F17D583E-A127-4CE6-94AE-DCC361B727B9}" destId="{517ED702-E091-4F54-88B4-4549068B080A}" srcOrd="0" destOrd="0" presId="urn:microsoft.com/office/officeart/2008/layout/AccentedPicture"/>
    <dgm:cxn modelId="{EE979BB2-2888-41E1-8F02-A6C96E870C37}" srcId="{F1E75A58-E98E-4584-A782-CE94ADEEC5C6}" destId="{DFB84614-0B44-474A-8203-134E48C24A6A}" srcOrd="3" destOrd="0" parTransId="{9224EA80-DF44-4BD4-850E-D8453D60FBE8}" sibTransId="{C00D6F82-CC0F-4A67-8D6C-52B2A27F379B}"/>
    <dgm:cxn modelId="{C6DBE9C0-9AF1-4DCC-B9FE-FEE110BDD702}" type="presOf" srcId="{5A7F09D0-80BF-4E47-A028-F21AE2387585}" destId="{732855D3-6F34-4831-9A7D-BADA0545793B}" srcOrd="0" destOrd="0" presId="urn:microsoft.com/office/officeart/2008/layout/AccentedPicture"/>
    <dgm:cxn modelId="{251DD8FA-1FB6-4D19-AE98-E1EC5A33FCBF}" srcId="{F1E75A58-E98E-4584-A782-CE94ADEEC5C6}" destId="{D60694D9-AF69-402A-981C-D1902C019623}" srcOrd="1" destOrd="0" parTransId="{BD0EDB8C-7271-436C-8209-78D3CC157F97}" sibTransId="{A09FFC63-8B7A-4C76-ACC1-B9A263189C54}"/>
    <dgm:cxn modelId="{8F5CE3F2-F59F-4429-8155-C9D2D8EFC88C}" type="presParOf" srcId="{F4B2C205-2489-4183-9B3D-3F8022F999D5}" destId="{732855D3-6F34-4831-9A7D-BADA0545793B}" srcOrd="0" destOrd="0" presId="urn:microsoft.com/office/officeart/2008/layout/AccentedPicture"/>
    <dgm:cxn modelId="{B2812051-4A97-4AF2-A38E-86F59D50383E}" type="presParOf" srcId="{F4B2C205-2489-4183-9B3D-3F8022F999D5}" destId="{7FA89DDE-94EB-4E64-9596-39157223357C}" srcOrd="1" destOrd="0" presId="urn:microsoft.com/office/officeart/2008/layout/AccentedPicture"/>
    <dgm:cxn modelId="{3B585EAE-7985-41C1-81F9-D09607BA8DDF}" type="presParOf" srcId="{F4B2C205-2489-4183-9B3D-3F8022F999D5}" destId="{2CF38312-2ED3-4C02-B492-B40B4587E6DD}" srcOrd="2" destOrd="0" presId="urn:microsoft.com/office/officeart/2008/layout/AccentedPicture"/>
    <dgm:cxn modelId="{EB04BF3F-5EF8-4DA0-A538-62D464220EA0}" type="presParOf" srcId="{2CF38312-2ED3-4C02-B492-B40B4587E6DD}" destId="{61175EAB-7A48-4132-A01B-BABF07FB2144}" srcOrd="0" destOrd="0" presId="urn:microsoft.com/office/officeart/2008/layout/AccentedPicture"/>
    <dgm:cxn modelId="{B1E950D6-C977-45F4-B225-8FE01D50EFC4}" type="presParOf" srcId="{61175EAB-7A48-4132-A01B-BABF07FB2144}" destId="{D3A94450-3E38-403F-91A1-9C29D3683343}" srcOrd="0" destOrd="0" presId="urn:microsoft.com/office/officeart/2008/layout/AccentedPicture"/>
    <dgm:cxn modelId="{89C90BAB-9690-4287-827E-CCAA9307D1BC}" type="presParOf" srcId="{61175EAB-7A48-4132-A01B-BABF07FB2144}" destId="{DB599BD0-030B-41F6-89D0-44752222317C}" srcOrd="1" destOrd="0" presId="urn:microsoft.com/office/officeart/2008/layout/AccentedPicture"/>
    <dgm:cxn modelId="{DF3DA3D4-0BEA-42BD-8ABD-17ED7273FEDD}" type="presParOf" srcId="{61175EAB-7A48-4132-A01B-BABF07FB2144}" destId="{1420D85D-1CC0-47AD-A58B-37C7BFEBC5B1}" srcOrd="2" destOrd="0" presId="urn:microsoft.com/office/officeart/2008/layout/AccentedPicture"/>
    <dgm:cxn modelId="{E56A8EA9-82E1-4F15-A108-7E53D33DD08D}" type="presParOf" srcId="{1420D85D-1CC0-47AD-A58B-37C7BFEBC5B1}" destId="{06890375-1581-4C9E-962B-59F8C2E0E8BE}" srcOrd="0" destOrd="0" presId="urn:microsoft.com/office/officeart/2008/layout/AccentedPicture"/>
    <dgm:cxn modelId="{45AED51B-D8D9-48A0-9926-CD08264595AA}" type="presParOf" srcId="{2CF38312-2ED3-4C02-B492-B40B4587E6DD}" destId="{430774F8-A548-43BB-A271-CC09BE50810F}" srcOrd="1" destOrd="0" presId="urn:microsoft.com/office/officeart/2008/layout/AccentedPicture"/>
    <dgm:cxn modelId="{49387E00-6364-4995-B946-39DF8FC91489}" type="presParOf" srcId="{2CF38312-2ED3-4C02-B492-B40B4587E6DD}" destId="{18F4B4EF-20B3-44C5-8553-B9CB1C4E89A5}" srcOrd="2" destOrd="0" presId="urn:microsoft.com/office/officeart/2008/layout/AccentedPicture"/>
    <dgm:cxn modelId="{55593EC2-DE4F-4C41-BD22-B6F267E5752E}" type="presParOf" srcId="{18F4B4EF-20B3-44C5-8553-B9CB1C4E89A5}" destId="{9DE6BBC0-3B53-45BE-BE10-2D0CD6B5CA7D}" srcOrd="0" destOrd="0" presId="urn:microsoft.com/office/officeart/2008/layout/AccentedPicture"/>
    <dgm:cxn modelId="{CA86073A-55D9-47FC-B833-5215CD7E4ECB}" type="presParOf" srcId="{18F4B4EF-20B3-44C5-8553-B9CB1C4E89A5}" destId="{DB288E18-A026-4E23-A40B-9967AEDFDAEA}" srcOrd="1" destOrd="0" presId="urn:microsoft.com/office/officeart/2008/layout/AccentedPicture"/>
    <dgm:cxn modelId="{A2D04D88-BB73-4ED5-830F-861D39972A11}" type="presParOf" srcId="{18F4B4EF-20B3-44C5-8553-B9CB1C4E89A5}" destId="{EBA83560-4B7B-4E3A-AADC-86E4DA7355F9}" srcOrd="2" destOrd="0" presId="urn:microsoft.com/office/officeart/2008/layout/AccentedPicture"/>
    <dgm:cxn modelId="{29942547-A87B-4760-A463-C7C6E6F5E753}" type="presParOf" srcId="{EBA83560-4B7B-4E3A-AADC-86E4DA7355F9}" destId="{3E8B0EA5-623B-41BE-9342-FAE19A1AE01C}" srcOrd="0" destOrd="0" presId="urn:microsoft.com/office/officeart/2008/layout/AccentedPicture"/>
    <dgm:cxn modelId="{B7DDB87A-EB01-44BC-9CAA-A023204D5739}" type="presParOf" srcId="{2CF38312-2ED3-4C02-B492-B40B4587E6DD}" destId="{6C299515-DEF5-45DF-9D8A-34DE7EAD2834}" srcOrd="3" destOrd="0" presId="urn:microsoft.com/office/officeart/2008/layout/AccentedPicture"/>
    <dgm:cxn modelId="{FB9D34A0-13D4-4DBF-ADB6-B22625CFA974}" type="presParOf" srcId="{2CF38312-2ED3-4C02-B492-B40B4587E6DD}" destId="{1F9F8DBD-103A-47B3-9102-7CCA9A0EB62E}" srcOrd="4" destOrd="0" presId="urn:microsoft.com/office/officeart/2008/layout/AccentedPicture"/>
    <dgm:cxn modelId="{9D2AE7DA-B712-4EC6-92D6-8B29CB7CE6C4}" type="presParOf" srcId="{1F9F8DBD-103A-47B3-9102-7CCA9A0EB62E}" destId="{475870AF-8D2C-418F-9EFE-78DA0C121B18}" srcOrd="0" destOrd="0" presId="urn:microsoft.com/office/officeart/2008/layout/AccentedPicture"/>
    <dgm:cxn modelId="{849EAE36-707B-4257-A495-54B987EB4106}" type="presParOf" srcId="{1F9F8DBD-103A-47B3-9102-7CCA9A0EB62E}" destId="{183CB125-F43D-480A-BCE3-BCA212BD08BA}" srcOrd="1" destOrd="0" presId="urn:microsoft.com/office/officeart/2008/layout/AccentedPicture"/>
    <dgm:cxn modelId="{3EC48265-8D1A-48BB-97CC-4FE27857DA8B}" type="presParOf" srcId="{1F9F8DBD-103A-47B3-9102-7CCA9A0EB62E}" destId="{5CD518C3-478E-4F1D-A680-C2FAA62CD9C4}" srcOrd="2" destOrd="0" presId="urn:microsoft.com/office/officeart/2008/layout/AccentedPicture"/>
    <dgm:cxn modelId="{5DE62683-B1A0-47E1-B0B2-24E52561389D}" type="presParOf" srcId="{5CD518C3-478E-4F1D-A680-C2FAA62CD9C4}" destId="{97BBF200-721E-4288-9DC9-240E915987D2}" srcOrd="0" destOrd="0" presId="urn:microsoft.com/office/officeart/2008/layout/AccentedPicture"/>
    <dgm:cxn modelId="{BD4BE7DE-EBEE-4D44-99D3-800762F9447C}" type="presParOf" srcId="{2CF38312-2ED3-4C02-B492-B40B4587E6DD}" destId="{B7ABDC09-3A98-4C84-8DA2-85F8E83CB266}" srcOrd="5" destOrd="0" presId="urn:microsoft.com/office/officeart/2008/layout/AccentedPicture"/>
    <dgm:cxn modelId="{28E7D6B3-BF3D-410D-9C41-5722C6C002B9}" type="presParOf" srcId="{2CF38312-2ED3-4C02-B492-B40B4587E6DD}" destId="{76553DFA-E515-4CFA-AA27-BDD648D20E20}" srcOrd="6" destOrd="0" presId="urn:microsoft.com/office/officeart/2008/layout/AccentedPicture"/>
    <dgm:cxn modelId="{A9FB1EE3-9174-4C04-84EC-5995F1187CF9}" type="presParOf" srcId="{76553DFA-E515-4CFA-AA27-BDD648D20E20}" destId="{83AB2A73-A100-4DD4-8BE2-A1EF1DE85A08}" srcOrd="0" destOrd="0" presId="urn:microsoft.com/office/officeart/2008/layout/AccentedPicture"/>
    <dgm:cxn modelId="{2C25932A-9456-430B-B710-B69E033B7785}" type="presParOf" srcId="{76553DFA-E515-4CFA-AA27-BDD648D20E20}" destId="{CD7AD6A4-9F73-46C6-8DC5-016B4B72DDE5}" srcOrd="1" destOrd="0" presId="urn:microsoft.com/office/officeart/2008/layout/AccentedPicture"/>
    <dgm:cxn modelId="{9120CDC5-62E3-4160-A2BB-99BCEB9F6840}" type="presParOf" srcId="{76553DFA-E515-4CFA-AA27-BDD648D20E20}" destId="{0CE4E92C-A3C5-43F8-BAC9-097BEED1CCF5}" srcOrd="2" destOrd="0" presId="urn:microsoft.com/office/officeart/2008/layout/AccentedPicture"/>
    <dgm:cxn modelId="{13929DD9-4A91-4CFB-AD53-490AD42421F4}" type="presParOf" srcId="{0CE4E92C-A3C5-43F8-BAC9-097BEED1CCF5}" destId="{90CE82E4-8BE0-4B1F-AC87-2156E7910D88}" srcOrd="0" destOrd="0" presId="urn:microsoft.com/office/officeart/2008/layout/AccentedPicture"/>
    <dgm:cxn modelId="{521A525E-2284-46F9-9C4D-D83960BAA267}" type="presParOf" srcId="{2CF38312-2ED3-4C02-B492-B40B4587E6DD}" destId="{701BCA30-824E-424F-89A4-33986FC10978}" srcOrd="7" destOrd="0" presId="urn:microsoft.com/office/officeart/2008/layout/AccentedPicture"/>
    <dgm:cxn modelId="{B949621E-4FEA-4378-8284-AB460E4E0E4C}" type="presParOf" srcId="{2CF38312-2ED3-4C02-B492-B40B4587E6DD}" destId="{CC3639B6-541E-4121-B955-CA1D08604547}" srcOrd="8" destOrd="0" presId="urn:microsoft.com/office/officeart/2008/layout/AccentedPicture"/>
    <dgm:cxn modelId="{F3ADE829-AF2E-4872-8753-C1E0F5403206}" type="presParOf" srcId="{CC3639B6-541E-4121-B955-CA1D08604547}" destId="{F4A601FC-0674-4053-A4EA-E32794829D26}" srcOrd="0" destOrd="0" presId="urn:microsoft.com/office/officeart/2008/layout/AccentedPicture"/>
    <dgm:cxn modelId="{76C6EA30-1E7A-47AE-A2E0-BE473F890557}" type="presParOf" srcId="{CC3639B6-541E-4121-B955-CA1D08604547}" destId="{94152456-75B2-4391-811A-7126654327DB}" srcOrd="1" destOrd="0" presId="urn:microsoft.com/office/officeart/2008/layout/AccentedPicture"/>
    <dgm:cxn modelId="{847C5325-AAB3-4ADE-AD95-F3F72CC16B52}" type="presParOf" srcId="{CC3639B6-541E-4121-B955-CA1D08604547}" destId="{0BCF2933-F459-4B72-9153-9BF5F9C72967}" srcOrd="2" destOrd="0" presId="urn:microsoft.com/office/officeart/2008/layout/AccentedPicture"/>
    <dgm:cxn modelId="{9D64E98A-E888-4DDF-95CA-7EC1E337427B}" type="presParOf" srcId="{0BCF2933-F459-4B72-9153-9BF5F9C72967}" destId="{517ED702-E091-4F54-88B4-4549068B080A}" srcOrd="0" destOrd="0" presId="urn:microsoft.com/office/officeart/2008/layout/AccentedPicture"/>
    <dgm:cxn modelId="{1FFC47F6-7476-4A35-8ED3-488122DFC81D}" type="presParOf" srcId="{F4B2C205-2489-4183-9B3D-3F8022F999D5}" destId="{55D30140-F880-45D1-819D-8BFA4E6C8FF5}" srcOrd="3" destOrd="0" presId="urn:microsoft.com/office/officeart/2008/layout/AccentedPicture"/>
    <dgm:cxn modelId="{816C65DF-FC98-4048-8B32-2BF553E31C18}" type="presParOf" srcId="{55D30140-F880-45D1-819D-8BFA4E6C8FF5}" destId="{A2AFD40B-E9BE-4900-B9E0-165F24BE07C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E75A58-E98E-4584-A782-CE94ADEEC5C6}" type="doc">
      <dgm:prSet loTypeId="urn:microsoft.com/office/officeart/2008/layout/AccentedPicture" loCatId="pictur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sl-SI"/>
        </a:p>
      </dgm:t>
    </dgm:pt>
    <dgm:pt modelId="{E553E65D-8A7E-4C00-A4AD-F7EF57086F92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MLADI</a:t>
          </a:r>
        </a:p>
      </dgm:t>
    </dgm:pt>
    <dgm:pt modelId="{9F02B902-31FC-4135-A721-E2D48430166D}" type="parTrans" cxnId="{E5F6D901-16B5-4C17-A139-D7ECA889D886}">
      <dgm:prSet/>
      <dgm:spPr/>
      <dgm:t>
        <a:bodyPr/>
        <a:lstStyle/>
        <a:p>
          <a:endParaRPr lang="sl-SI"/>
        </a:p>
      </dgm:t>
    </dgm:pt>
    <dgm:pt modelId="{5A7F09D0-80BF-4E47-A028-F21AE2387585}" type="sibTrans" cxnId="{E5F6D901-16B5-4C17-A139-D7ECA889D886}">
      <dgm:prSet/>
      <dgm:spPr/>
      <dgm:t>
        <a:bodyPr/>
        <a:lstStyle/>
        <a:p>
          <a:endParaRPr lang="sl-SI">
            <a:latin typeface="Tw Cen MT Condensed" panose="020B0606020104020203" pitchFamily="34" charset="-18"/>
          </a:endParaRPr>
        </a:p>
      </dgm:t>
    </dgm:pt>
    <dgm:pt modelId="{D60694D9-AF69-402A-981C-D1902C019623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gm:t>
    </dgm:pt>
    <dgm:pt modelId="{BD0EDB8C-7271-436C-8209-78D3CC157F97}" type="parTrans" cxnId="{251DD8FA-1FB6-4D19-AE98-E1EC5A33FCBF}">
      <dgm:prSet/>
      <dgm:spPr/>
      <dgm:t>
        <a:bodyPr/>
        <a:lstStyle/>
        <a:p>
          <a:endParaRPr lang="sl-SI"/>
        </a:p>
      </dgm:t>
    </dgm:pt>
    <dgm:pt modelId="{A09FFC63-8B7A-4C76-ACC1-B9A263189C54}" type="sibTrans" cxnId="{251DD8FA-1FB6-4D19-AE98-E1EC5A33FCBF}">
      <dgm:prSet/>
      <dgm:spPr/>
      <dgm:t>
        <a:bodyPr/>
        <a:lstStyle/>
        <a:p>
          <a:endParaRPr lang="sl-SI"/>
        </a:p>
      </dgm:t>
    </dgm:pt>
    <dgm:pt modelId="{EC8C555A-712A-4986-A639-D3EA37E61F1B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DIGITALIZACIJA</a:t>
          </a:r>
        </a:p>
      </dgm:t>
    </dgm:pt>
    <dgm:pt modelId="{7DA8BD73-B50F-4F58-B368-9F37F0E78CA5}" type="parTrans" cxnId="{EEBA4F72-2C19-43B8-9FA6-61718760831E}">
      <dgm:prSet/>
      <dgm:spPr/>
      <dgm:t>
        <a:bodyPr/>
        <a:lstStyle/>
        <a:p>
          <a:endParaRPr lang="sl-SI"/>
        </a:p>
      </dgm:t>
    </dgm:pt>
    <dgm:pt modelId="{725C97A8-87AC-43EE-9BC7-FB4F0F37DDD6}" type="sibTrans" cxnId="{EEBA4F72-2C19-43B8-9FA6-61718760831E}">
      <dgm:prSet/>
      <dgm:spPr/>
      <dgm:t>
        <a:bodyPr/>
        <a:lstStyle/>
        <a:p>
          <a:endParaRPr lang="sl-SI"/>
        </a:p>
      </dgm:t>
    </dgm:pt>
    <dgm:pt modelId="{BC18CCB6-E344-46D3-989D-DE0751655A5B}">
      <dgm:prSet phldrT="[besedilo]"/>
      <dgm:spPr/>
      <dgm:t>
        <a:bodyPr/>
        <a:lstStyle/>
        <a:p>
          <a:r>
            <a:rPr lang="sl-SI" dirty="0">
              <a:solidFill>
                <a:schemeClr val="tx1"/>
              </a:solidFill>
              <a:latin typeface="Tw Cen MT Condensed" panose="020B0606020104020203" pitchFamily="34" charset="-18"/>
            </a:rPr>
            <a:t>SKUPNOST</a:t>
          </a:r>
        </a:p>
      </dgm:t>
    </dgm:pt>
    <dgm:pt modelId="{0D628175-8791-4473-978B-453D90D2A9EF}" type="parTrans" cxnId="{F24DA813-3DEC-4EDE-9564-9FEF937C397A}">
      <dgm:prSet/>
      <dgm:spPr/>
      <dgm:t>
        <a:bodyPr/>
        <a:lstStyle/>
        <a:p>
          <a:endParaRPr lang="sl-SI"/>
        </a:p>
      </dgm:t>
    </dgm:pt>
    <dgm:pt modelId="{228B536B-3D2E-4A0B-8D97-04CA41C012F8}" type="sibTrans" cxnId="{F24DA813-3DEC-4EDE-9564-9FEF937C397A}">
      <dgm:prSet/>
      <dgm:spPr/>
      <dgm:t>
        <a:bodyPr/>
        <a:lstStyle/>
        <a:p>
          <a:endParaRPr lang="sl-SI"/>
        </a:p>
      </dgm:t>
    </dgm:pt>
    <dgm:pt modelId="{DFB84614-0B44-474A-8203-134E48C24A6A}">
      <dgm:prSet/>
      <dgm:spPr/>
      <dgm:t>
        <a:bodyPr/>
        <a:lstStyle/>
        <a:p>
          <a:r>
            <a:rPr lang="sl-SI" dirty="0">
              <a:solidFill>
                <a:schemeClr val="tx1"/>
              </a:solidFill>
              <a:latin typeface="Tw Cen MT Condensed" panose="020B0606020104020203" pitchFamily="34" charset="-18"/>
            </a:rPr>
            <a:t>OKOLJSKE VSEBINE</a:t>
          </a:r>
        </a:p>
      </dgm:t>
    </dgm:pt>
    <dgm:pt modelId="{9224EA80-DF44-4BD4-850E-D8453D60FBE8}" type="parTrans" cxnId="{EE979BB2-2888-41E1-8F02-A6C96E870C37}">
      <dgm:prSet/>
      <dgm:spPr/>
      <dgm:t>
        <a:bodyPr/>
        <a:lstStyle/>
        <a:p>
          <a:endParaRPr lang="sl-SI"/>
        </a:p>
      </dgm:t>
    </dgm:pt>
    <dgm:pt modelId="{C00D6F82-CC0F-4A67-8D6C-52B2A27F379B}" type="sibTrans" cxnId="{EE979BB2-2888-41E1-8F02-A6C96E870C37}">
      <dgm:prSet/>
      <dgm:spPr/>
      <dgm:t>
        <a:bodyPr/>
        <a:lstStyle/>
        <a:p>
          <a:endParaRPr lang="sl-SI"/>
        </a:p>
      </dgm:t>
    </dgm:pt>
    <dgm:pt modelId="{F17D583E-A127-4CE6-94AE-DCC361B727B9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PODJETNIŠTVO</a:t>
          </a:r>
        </a:p>
      </dgm:t>
    </dgm:pt>
    <dgm:pt modelId="{4200EBF8-6873-469E-AA2C-CE024BE1B85A}" type="parTrans" cxnId="{B47C9204-9C9A-4005-A7D0-CB1F428342E5}">
      <dgm:prSet/>
      <dgm:spPr/>
      <dgm:t>
        <a:bodyPr/>
        <a:lstStyle/>
        <a:p>
          <a:endParaRPr lang="sl-SI"/>
        </a:p>
      </dgm:t>
    </dgm:pt>
    <dgm:pt modelId="{41368CCD-7F7B-48A4-AEF4-D47B8EDD5B7A}" type="sibTrans" cxnId="{B47C9204-9C9A-4005-A7D0-CB1F428342E5}">
      <dgm:prSet/>
      <dgm:spPr/>
      <dgm:t>
        <a:bodyPr/>
        <a:lstStyle/>
        <a:p>
          <a:endParaRPr lang="sl-SI"/>
        </a:p>
      </dgm:t>
    </dgm:pt>
    <dgm:pt modelId="{F4B2C205-2489-4183-9B3D-3F8022F999D5}" type="pres">
      <dgm:prSet presAssocID="{F1E75A58-E98E-4584-A782-CE94ADEEC5C6}" presName="Name0" presStyleCnt="0">
        <dgm:presLayoutVars>
          <dgm:dir/>
        </dgm:presLayoutVars>
      </dgm:prSet>
      <dgm:spPr/>
    </dgm:pt>
    <dgm:pt modelId="{732855D3-6F34-4831-9A7D-BADA0545793B}" type="pres">
      <dgm:prSet presAssocID="{5A7F09D0-80BF-4E47-A028-F21AE2387585}" presName="picture_1" presStyleLbl="bgImgPlace1" presStyleIdx="0" presStyleCnt="1"/>
      <dgm:spPr/>
    </dgm:pt>
    <dgm:pt modelId="{7FA89DDE-94EB-4E64-9596-39157223357C}" type="pres">
      <dgm:prSet presAssocID="{E553E65D-8A7E-4C00-A4AD-F7EF57086F92}" presName="text_1" presStyleLbl="node1" presStyleIdx="0" presStyleCnt="0">
        <dgm:presLayoutVars>
          <dgm:bulletEnabled val="1"/>
        </dgm:presLayoutVars>
      </dgm:prSet>
      <dgm:spPr/>
    </dgm:pt>
    <dgm:pt modelId="{2CF38312-2ED3-4C02-B492-B40B4587E6DD}" type="pres">
      <dgm:prSet presAssocID="{F1E75A58-E98E-4584-A782-CE94ADEEC5C6}" presName="linV" presStyleCnt="0"/>
      <dgm:spPr/>
    </dgm:pt>
    <dgm:pt modelId="{61175EAB-7A48-4132-A01B-BABF07FB2144}" type="pres">
      <dgm:prSet presAssocID="{D60694D9-AF69-402A-981C-D1902C019623}" presName="pair" presStyleCnt="0"/>
      <dgm:spPr/>
    </dgm:pt>
    <dgm:pt modelId="{D3A94450-3E38-403F-91A1-9C29D3683343}" type="pres">
      <dgm:prSet presAssocID="{D60694D9-AF69-402A-981C-D1902C019623}" presName="spaceH" presStyleLbl="node1" presStyleIdx="0" presStyleCnt="0"/>
      <dgm:spPr/>
    </dgm:pt>
    <dgm:pt modelId="{DB599BD0-030B-41F6-89D0-44752222317C}" type="pres">
      <dgm:prSet presAssocID="{D60694D9-AF69-402A-981C-D1902C019623}" presName="desPictures" presStyleLbl="alignImgPlace1" presStyleIdx="0" presStyleCnt="5"/>
      <dgm:spPr/>
    </dgm:pt>
    <dgm:pt modelId="{1420D85D-1CC0-47AD-A58B-37C7BFEBC5B1}" type="pres">
      <dgm:prSet presAssocID="{D60694D9-AF69-402A-981C-D1902C019623}" presName="desTextWrapper" presStyleCnt="0"/>
      <dgm:spPr/>
    </dgm:pt>
    <dgm:pt modelId="{06890375-1581-4C9E-962B-59F8C2E0E8BE}" type="pres">
      <dgm:prSet presAssocID="{D60694D9-AF69-402A-981C-D1902C019623}" presName="desText" presStyleLbl="revTx" presStyleIdx="0" presStyleCnt="5">
        <dgm:presLayoutVars>
          <dgm:bulletEnabled val="1"/>
        </dgm:presLayoutVars>
      </dgm:prSet>
      <dgm:spPr/>
    </dgm:pt>
    <dgm:pt modelId="{430774F8-A548-43BB-A271-CC09BE50810F}" type="pres">
      <dgm:prSet presAssocID="{A09FFC63-8B7A-4C76-ACC1-B9A263189C54}" presName="spaceV" presStyleCnt="0"/>
      <dgm:spPr/>
    </dgm:pt>
    <dgm:pt modelId="{18F4B4EF-20B3-44C5-8553-B9CB1C4E89A5}" type="pres">
      <dgm:prSet presAssocID="{EC8C555A-712A-4986-A639-D3EA37E61F1B}" presName="pair" presStyleCnt="0"/>
      <dgm:spPr/>
    </dgm:pt>
    <dgm:pt modelId="{9DE6BBC0-3B53-45BE-BE10-2D0CD6B5CA7D}" type="pres">
      <dgm:prSet presAssocID="{EC8C555A-712A-4986-A639-D3EA37E61F1B}" presName="spaceH" presStyleLbl="node1" presStyleIdx="0" presStyleCnt="0"/>
      <dgm:spPr/>
    </dgm:pt>
    <dgm:pt modelId="{DB288E18-A026-4E23-A40B-9967AEDFDAEA}" type="pres">
      <dgm:prSet presAssocID="{EC8C555A-712A-4986-A639-D3EA37E61F1B}" presName="desPictures" presStyleLbl="alignImgPlace1" presStyleIdx="1" presStyleCnt="5"/>
      <dgm:spPr/>
    </dgm:pt>
    <dgm:pt modelId="{EBA83560-4B7B-4E3A-AADC-86E4DA7355F9}" type="pres">
      <dgm:prSet presAssocID="{EC8C555A-712A-4986-A639-D3EA37E61F1B}" presName="desTextWrapper" presStyleCnt="0"/>
      <dgm:spPr/>
    </dgm:pt>
    <dgm:pt modelId="{3E8B0EA5-623B-41BE-9342-FAE19A1AE01C}" type="pres">
      <dgm:prSet presAssocID="{EC8C555A-712A-4986-A639-D3EA37E61F1B}" presName="desText" presStyleLbl="revTx" presStyleIdx="1" presStyleCnt="5">
        <dgm:presLayoutVars>
          <dgm:bulletEnabled val="1"/>
        </dgm:presLayoutVars>
      </dgm:prSet>
      <dgm:spPr/>
    </dgm:pt>
    <dgm:pt modelId="{6C299515-DEF5-45DF-9D8A-34DE7EAD2834}" type="pres">
      <dgm:prSet presAssocID="{725C97A8-87AC-43EE-9BC7-FB4F0F37DDD6}" presName="spaceV" presStyleCnt="0"/>
      <dgm:spPr/>
    </dgm:pt>
    <dgm:pt modelId="{1F9F8DBD-103A-47B3-9102-7CCA9A0EB62E}" type="pres">
      <dgm:prSet presAssocID="{DFB84614-0B44-474A-8203-134E48C24A6A}" presName="pair" presStyleCnt="0"/>
      <dgm:spPr/>
    </dgm:pt>
    <dgm:pt modelId="{475870AF-8D2C-418F-9EFE-78DA0C121B18}" type="pres">
      <dgm:prSet presAssocID="{DFB84614-0B44-474A-8203-134E48C24A6A}" presName="spaceH" presStyleLbl="node1" presStyleIdx="0" presStyleCnt="0"/>
      <dgm:spPr/>
    </dgm:pt>
    <dgm:pt modelId="{183CB125-F43D-480A-BCE3-BCA212BD08BA}" type="pres">
      <dgm:prSet presAssocID="{DFB84614-0B44-474A-8203-134E48C24A6A}" presName="desPictures" presStyleLbl="alignImgPlace1" presStyleIdx="2" presStyleCnt="5"/>
      <dgm:spPr/>
    </dgm:pt>
    <dgm:pt modelId="{5CD518C3-478E-4F1D-A680-C2FAA62CD9C4}" type="pres">
      <dgm:prSet presAssocID="{DFB84614-0B44-474A-8203-134E48C24A6A}" presName="desTextWrapper" presStyleCnt="0"/>
      <dgm:spPr/>
    </dgm:pt>
    <dgm:pt modelId="{97BBF200-721E-4288-9DC9-240E915987D2}" type="pres">
      <dgm:prSet presAssocID="{DFB84614-0B44-474A-8203-134E48C24A6A}" presName="desText" presStyleLbl="revTx" presStyleIdx="2" presStyleCnt="5">
        <dgm:presLayoutVars>
          <dgm:bulletEnabled val="1"/>
        </dgm:presLayoutVars>
      </dgm:prSet>
      <dgm:spPr/>
    </dgm:pt>
    <dgm:pt modelId="{B7ABDC09-3A98-4C84-8DA2-85F8E83CB266}" type="pres">
      <dgm:prSet presAssocID="{C00D6F82-CC0F-4A67-8D6C-52B2A27F379B}" presName="spaceV" presStyleCnt="0"/>
      <dgm:spPr/>
    </dgm:pt>
    <dgm:pt modelId="{76553DFA-E515-4CFA-AA27-BDD648D20E20}" type="pres">
      <dgm:prSet presAssocID="{BC18CCB6-E344-46D3-989D-DE0751655A5B}" presName="pair" presStyleCnt="0"/>
      <dgm:spPr/>
    </dgm:pt>
    <dgm:pt modelId="{83AB2A73-A100-4DD4-8BE2-A1EF1DE85A08}" type="pres">
      <dgm:prSet presAssocID="{BC18CCB6-E344-46D3-989D-DE0751655A5B}" presName="spaceH" presStyleLbl="node1" presStyleIdx="0" presStyleCnt="0"/>
      <dgm:spPr/>
    </dgm:pt>
    <dgm:pt modelId="{CD7AD6A4-9F73-46C6-8DC5-016B4B72DDE5}" type="pres">
      <dgm:prSet presAssocID="{BC18CCB6-E344-46D3-989D-DE0751655A5B}" presName="desPictures" presStyleLbl="alignImgPlace1" presStyleIdx="3" presStyleCnt="5"/>
      <dgm:spPr/>
    </dgm:pt>
    <dgm:pt modelId="{0CE4E92C-A3C5-43F8-BAC9-097BEED1CCF5}" type="pres">
      <dgm:prSet presAssocID="{BC18CCB6-E344-46D3-989D-DE0751655A5B}" presName="desTextWrapper" presStyleCnt="0"/>
      <dgm:spPr/>
    </dgm:pt>
    <dgm:pt modelId="{90CE82E4-8BE0-4B1F-AC87-2156E7910D88}" type="pres">
      <dgm:prSet presAssocID="{BC18CCB6-E344-46D3-989D-DE0751655A5B}" presName="desText" presStyleLbl="revTx" presStyleIdx="3" presStyleCnt="5">
        <dgm:presLayoutVars>
          <dgm:bulletEnabled val="1"/>
        </dgm:presLayoutVars>
      </dgm:prSet>
      <dgm:spPr/>
    </dgm:pt>
    <dgm:pt modelId="{701BCA30-824E-424F-89A4-33986FC10978}" type="pres">
      <dgm:prSet presAssocID="{228B536B-3D2E-4A0B-8D97-04CA41C012F8}" presName="spaceV" presStyleCnt="0"/>
      <dgm:spPr/>
    </dgm:pt>
    <dgm:pt modelId="{CC3639B6-541E-4121-B955-CA1D08604547}" type="pres">
      <dgm:prSet presAssocID="{F17D583E-A127-4CE6-94AE-DCC361B727B9}" presName="pair" presStyleCnt="0"/>
      <dgm:spPr/>
    </dgm:pt>
    <dgm:pt modelId="{F4A601FC-0674-4053-A4EA-E32794829D26}" type="pres">
      <dgm:prSet presAssocID="{F17D583E-A127-4CE6-94AE-DCC361B727B9}" presName="spaceH" presStyleLbl="node1" presStyleIdx="0" presStyleCnt="0"/>
      <dgm:spPr/>
    </dgm:pt>
    <dgm:pt modelId="{94152456-75B2-4391-811A-7126654327DB}" type="pres">
      <dgm:prSet presAssocID="{F17D583E-A127-4CE6-94AE-DCC361B727B9}" presName="desPictures" presStyleLbl="alignImgPlace1" presStyleIdx="4" presStyleCnt="5"/>
      <dgm:spPr/>
    </dgm:pt>
    <dgm:pt modelId="{0BCF2933-F459-4B72-9153-9BF5F9C72967}" type="pres">
      <dgm:prSet presAssocID="{F17D583E-A127-4CE6-94AE-DCC361B727B9}" presName="desTextWrapper" presStyleCnt="0"/>
      <dgm:spPr/>
    </dgm:pt>
    <dgm:pt modelId="{517ED702-E091-4F54-88B4-4549068B080A}" type="pres">
      <dgm:prSet presAssocID="{F17D583E-A127-4CE6-94AE-DCC361B727B9}" presName="desText" presStyleLbl="revTx" presStyleIdx="4" presStyleCnt="5">
        <dgm:presLayoutVars>
          <dgm:bulletEnabled val="1"/>
        </dgm:presLayoutVars>
      </dgm:prSet>
      <dgm:spPr/>
    </dgm:pt>
    <dgm:pt modelId="{55D30140-F880-45D1-819D-8BFA4E6C8FF5}" type="pres">
      <dgm:prSet presAssocID="{F1E75A58-E98E-4584-A782-CE94ADEEC5C6}" presName="maxNode" presStyleCnt="0"/>
      <dgm:spPr/>
    </dgm:pt>
    <dgm:pt modelId="{A2AFD40B-E9BE-4900-B9E0-165F24BE07C4}" type="pres">
      <dgm:prSet presAssocID="{F1E75A58-E98E-4584-A782-CE94ADEEC5C6}" presName="Name33" presStyleCnt="0"/>
      <dgm:spPr/>
    </dgm:pt>
  </dgm:ptLst>
  <dgm:cxnLst>
    <dgm:cxn modelId="{E5F6D901-16B5-4C17-A139-D7ECA889D886}" srcId="{F1E75A58-E98E-4584-A782-CE94ADEEC5C6}" destId="{E553E65D-8A7E-4C00-A4AD-F7EF57086F92}" srcOrd="0" destOrd="0" parTransId="{9F02B902-31FC-4135-A721-E2D48430166D}" sibTransId="{5A7F09D0-80BF-4E47-A028-F21AE2387585}"/>
    <dgm:cxn modelId="{B47C9204-9C9A-4005-A7D0-CB1F428342E5}" srcId="{F1E75A58-E98E-4584-A782-CE94ADEEC5C6}" destId="{F17D583E-A127-4CE6-94AE-DCC361B727B9}" srcOrd="5" destOrd="0" parTransId="{4200EBF8-6873-469E-AA2C-CE024BE1B85A}" sibTransId="{41368CCD-7F7B-48A4-AEF4-D47B8EDD5B7A}"/>
    <dgm:cxn modelId="{E9DFA305-FF62-473B-BD37-A69EC6904821}" type="presOf" srcId="{F1E75A58-E98E-4584-A782-CE94ADEEC5C6}" destId="{F4B2C205-2489-4183-9B3D-3F8022F999D5}" srcOrd="0" destOrd="0" presId="urn:microsoft.com/office/officeart/2008/layout/AccentedPicture"/>
    <dgm:cxn modelId="{F24DA813-3DEC-4EDE-9564-9FEF937C397A}" srcId="{F1E75A58-E98E-4584-A782-CE94ADEEC5C6}" destId="{BC18CCB6-E344-46D3-989D-DE0751655A5B}" srcOrd="4" destOrd="0" parTransId="{0D628175-8791-4473-978B-453D90D2A9EF}" sibTransId="{228B536B-3D2E-4A0B-8D97-04CA41C012F8}"/>
    <dgm:cxn modelId="{228EA538-30EE-4A8B-8AF4-872116A961AC}" type="presOf" srcId="{E553E65D-8A7E-4C00-A4AD-F7EF57086F92}" destId="{7FA89DDE-94EB-4E64-9596-39157223357C}" srcOrd="0" destOrd="0" presId="urn:microsoft.com/office/officeart/2008/layout/AccentedPicture"/>
    <dgm:cxn modelId="{233E8B39-A10C-4FC3-B831-F2A7E89E8D74}" type="presOf" srcId="{D60694D9-AF69-402A-981C-D1902C019623}" destId="{06890375-1581-4C9E-962B-59F8C2E0E8BE}" srcOrd="0" destOrd="0" presId="urn:microsoft.com/office/officeart/2008/layout/AccentedPicture"/>
    <dgm:cxn modelId="{3A1D5E64-D2D7-47F9-B380-D46F02194088}" type="presOf" srcId="{EC8C555A-712A-4986-A639-D3EA37E61F1B}" destId="{3E8B0EA5-623B-41BE-9342-FAE19A1AE01C}" srcOrd="0" destOrd="0" presId="urn:microsoft.com/office/officeart/2008/layout/AccentedPicture"/>
    <dgm:cxn modelId="{3EAEBB64-B0F8-49DF-A01B-4F81FF410069}" type="presOf" srcId="{BC18CCB6-E344-46D3-989D-DE0751655A5B}" destId="{90CE82E4-8BE0-4B1F-AC87-2156E7910D88}" srcOrd="0" destOrd="0" presId="urn:microsoft.com/office/officeart/2008/layout/AccentedPicture"/>
    <dgm:cxn modelId="{D4012C71-CA82-47A7-92CB-6017FC8559A9}" type="presOf" srcId="{DFB84614-0B44-474A-8203-134E48C24A6A}" destId="{97BBF200-721E-4288-9DC9-240E915987D2}" srcOrd="0" destOrd="0" presId="urn:microsoft.com/office/officeart/2008/layout/AccentedPicture"/>
    <dgm:cxn modelId="{EEBA4F72-2C19-43B8-9FA6-61718760831E}" srcId="{F1E75A58-E98E-4584-A782-CE94ADEEC5C6}" destId="{EC8C555A-712A-4986-A639-D3EA37E61F1B}" srcOrd="2" destOrd="0" parTransId="{7DA8BD73-B50F-4F58-B368-9F37F0E78CA5}" sibTransId="{725C97A8-87AC-43EE-9BC7-FB4F0F37DDD6}"/>
    <dgm:cxn modelId="{B18ADA8F-41BD-4418-A4F0-7777496E53B5}" type="presOf" srcId="{F17D583E-A127-4CE6-94AE-DCC361B727B9}" destId="{517ED702-E091-4F54-88B4-4549068B080A}" srcOrd="0" destOrd="0" presId="urn:microsoft.com/office/officeart/2008/layout/AccentedPicture"/>
    <dgm:cxn modelId="{EE979BB2-2888-41E1-8F02-A6C96E870C37}" srcId="{F1E75A58-E98E-4584-A782-CE94ADEEC5C6}" destId="{DFB84614-0B44-474A-8203-134E48C24A6A}" srcOrd="3" destOrd="0" parTransId="{9224EA80-DF44-4BD4-850E-D8453D60FBE8}" sibTransId="{C00D6F82-CC0F-4A67-8D6C-52B2A27F379B}"/>
    <dgm:cxn modelId="{C6DBE9C0-9AF1-4DCC-B9FE-FEE110BDD702}" type="presOf" srcId="{5A7F09D0-80BF-4E47-A028-F21AE2387585}" destId="{732855D3-6F34-4831-9A7D-BADA0545793B}" srcOrd="0" destOrd="0" presId="urn:microsoft.com/office/officeart/2008/layout/AccentedPicture"/>
    <dgm:cxn modelId="{251DD8FA-1FB6-4D19-AE98-E1EC5A33FCBF}" srcId="{F1E75A58-E98E-4584-A782-CE94ADEEC5C6}" destId="{D60694D9-AF69-402A-981C-D1902C019623}" srcOrd="1" destOrd="0" parTransId="{BD0EDB8C-7271-436C-8209-78D3CC157F97}" sibTransId="{A09FFC63-8B7A-4C76-ACC1-B9A263189C54}"/>
    <dgm:cxn modelId="{8F5CE3F2-F59F-4429-8155-C9D2D8EFC88C}" type="presParOf" srcId="{F4B2C205-2489-4183-9B3D-3F8022F999D5}" destId="{732855D3-6F34-4831-9A7D-BADA0545793B}" srcOrd="0" destOrd="0" presId="urn:microsoft.com/office/officeart/2008/layout/AccentedPicture"/>
    <dgm:cxn modelId="{B2812051-4A97-4AF2-A38E-86F59D50383E}" type="presParOf" srcId="{F4B2C205-2489-4183-9B3D-3F8022F999D5}" destId="{7FA89DDE-94EB-4E64-9596-39157223357C}" srcOrd="1" destOrd="0" presId="urn:microsoft.com/office/officeart/2008/layout/AccentedPicture"/>
    <dgm:cxn modelId="{3B585EAE-7985-41C1-81F9-D09607BA8DDF}" type="presParOf" srcId="{F4B2C205-2489-4183-9B3D-3F8022F999D5}" destId="{2CF38312-2ED3-4C02-B492-B40B4587E6DD}" srcOrd="2" destOrd="0" presId="urn:microsoft.com/office/officeart/2008/layout/AccentedPicture"/>
    <dgm:cxn modelId="{EB04BF3F-5EF8-4DA0-A538-62D464220EA0}" type="presParOf" srcId="{2CF38312-2ED3-4C02-B492-B40B4587E6DD}" destId="{61175EAB-7A48-4132-A01B-BABF07FB2144}" srcOrd="0" destOrd="0" presId="urn:microsoft.com/office/officeart/2008/layout/AccentedPicture"/>
    <dgm:cxn modelId="{B1E950D6-C977-45F4-B225-8FE01D50EFC4}" type="presParOf" srcId="{61175EAB-7A48-4132-A01B-BABF07FB2144}" destId="{D3A94450-3E38-403F-91A1-9C29D3683343}" srcOrd="0" destOrd="0" presId="urn:microsoft.com/office/officeart/2008/layout/AccentedPicture"/>
    <dgm:cxn modelId="{89C90BAB-9690-4287-827E-CCAA9307D1BC}" type="presParOf" srcId="{61175EAB-7A48-4132-A01B-BABF07FB2144}" destId="{DB599BD0-030B-41F6-89D0-44752222317C}" srcOrd="1" destOrd="0" presId="urn:microsoft.com/office/officeart/2008/layout/AccentedPicture"/>
    <dgm:cxn modelId="{DF3DA3D4-0BEA-42BD-8ABD-17ED7273FEDD}" type="presParOf" srcId="{61175EAB-7A48-4132-A01B-BABF07FB2144}" destId="{1420D85D-1CC0-47AD-A58B-37C7BFEBC5B1}" srcOrd="2" destOrd="0" presId="urn:microsoft.com/office/officeart/2008/layout/AccentedPicture"/>
    <dgm:cxn modelId="{E56A8EA9-82E1-4F15-A108-7E53D33DD08D}" type="presParOf" srcId="{1420D85D-1CC0-47AD-A58B-37C7BFEBC5B1}" destId="{06890375-1581-4C9E-962B-59F8C2E0E8BE}" srcOrd="0" destOrd="0" presId="urn:microsoft.com/office/officeart/2008/layout/AccentedPicture"/>
    <dgm:cxn modelId="{45AED51B-D8D9-48A0-9926-CD08264595AA}" type="presParOf" srcId="{2CF38312-2ED3-4C02-B492-B40B4587E6DD}" destId="{430774F8-A548-43BB-A271-CC09BE50810F}" srcOrd="1" destOrd="0" presId="urn:microsoft.com/office/officeart/2008/layout/AccentedPicture"/>
    <dgm:cxn modelId="{49387E00-6364-4995-B946-39DF8FC91489}" type="presParOf" srcId="{2CF38312-2ED3-4C02-B492-B40B4587E6DD}" destId="{18F4B4EF-20B3-44C5-8553-B9CB1C4E89A5}" srcOrd="2" destOrd="0" presId="urn:microsoft.com/office/officeart/2008/layout/AccentedPicture"/>
    <dgm:cxn modelId="{55593EC2-DE4F-4C41-BD22-B6F267E5752E}" type="presParOf" srcId="{18F4B4EF-20B3-44C5-8553-B9CB1C4E89A5}" destId="{9DE6BBC0-3B53-45BE-BE10-2D0CD6B5CA7D}" srcOrd="0" destOrd="0" presId="urn:microsoft.com/office/officeart/2008/layout/AccentedPicture"/>
    <dgm:cxn modelId="{CA86073A-55D9-47FC-B833-5215CD7E4ECB}" type="presParOf" srcId="{18F4B4EF-20B3-44C5-8553-B9CB1C4E89A5}" destId="{DB288E18-A026-4E23-A40B-9967AEDFDAEA}" srcOrd="1" destOrd="0" presId="urn:microsoft.com/office/officeart/2008/layout/AccentedPicture"/>
    <dgm:cxn modelId="{A2D04D88-BB73-4ED5-830F-861D39972A11}" type="presParOf" srcId="{18F4B4EF-20B3-44C5-8553-B9CB1C4E89A5}" destId="{EBA83560-4B7B-4E3A-AADC-86E4DA7355F9}" srcOrd="2" destOrd="0" presId="urn:microsoft.com/office/officeart/2008/layout/AccentedPicture"/>
    <dgm:cxn modelId="{29942547-A87B-4760-A463-C7C6E6F5E753}" type="presParOf" srcId="{EBA83560-4B7B-4E3A-AADC-86E4DA7355F9}" destId="{3E8B0EA5-623B-41BE-9342-FAE19A1AE01C}" srcOrd="0" destOrd="0" presId="urn:microsoft.com/office/officeart/2008/layout/AccentedPicture"/>
    <dgm:cxn modelId="{B7DDB87A-EB01-44BC-9CAA-A023204D5739}" type="presParOf" srcId="{2CF38312-2ED3-4C02-B492-B40B4587E6DD}" destId="{6C299515-DEF5-45DF-9D8A-34DE7EAD2834}" srcOrd="3" destOrd="0" presId="urn:microsoft.com/office/officeart/2008/layout/AccentedPicture"/>
    <dgm:cxn modelId="{FB9D34A0-13D4-4DBF-ADB6-B22625CFA974}" type="presParOf" srcId="{2CF38312-2ED3-4C02-B492-B40B4587E6DD}" destId="{1F9F8DBD-103A-47B3-9102-7CCA9A0EB62E}" srcOrd="4" destOrd="0" presId="urn:microsoft.com/office/officeart/2008/layout/AccentedPicture"/>
    <dgm:cxn modelId="{9D2AE7DA-B712-4EC6-92D6-8B29CB7CE6C4}" type="presParOf" srcId="{1F9F8DBD-103A-47B3-9102-7CCA9A0EB62E}" destId="{475870AF-8D2C-418F-9EFE-78DA0C121B18}" srcOrd="0" destOrd="0" presId="urn:microsoft.com/office/officeart/2008/layout/AccentedPicture"/>
    <dgm:cxn modelId="{849EAE36-707B-4257-A495-54B987EB4106}" type="presParOf" srcId="{1F9F8DBD-103A-47B3-9102-7CCA9A0EB62E}" destId="{183CB125-F43D-480A-BCE3-BCA212BD08BA}" srcOrd="1" destOrd="0" presId="urn:microsoft.com/office/officeart/2008/layout/AccentedPicture"/>
    <dgm:cxn modelId="{3EC48265-8D1A-48BB-97CC-4FE27857DA8B}" type="presParOf" srcId="{1F9F8DBD-103A-47B3-9102-7CCA9A0EB62E}" destId="{5CD518C3-478E-4F1D-A680-C2FAA62CD9C4}" srcOrd="2" destOrd="0" presId="urn:microsoft.com/office/officeart/2008/layout/AccentedPicture"/>
    <dgm:cxn modelId="{5DE62683-B1A0-47E1-B0B2-24E52561389D}" type="presParOf" srcId="{5CD518C3-478E-4F1D-A680-C2FAA62CD9C4}" destId="{97BBF200-721E-4288-9DC9-240E915987D2}" srcOrd="0" destOrd="0" presId="urn:microsoft.com/office/officeart/2008/layout/AccentedPicture"/>
    <dgm:cxn modelId="{BD4BE7DE-EBEE-4D44-99D3-800762F9447C}" type="presParOf" srcId="{2CF38312-2ED3-4C02-B492-B40B4587E6DD}" destId="{B7ABDC09-3A98-4C84-8DA2-85F8E83CB266}" srcOrd="5" destOrd="0" presId="urn:microsoft.com/office/officeart/2008/layout/AccentedPicture"/>
    <dgm:cxn modelId="{28E7D6B3-BF3D-410D-9C41-5722C6C002B9}" type="presParOf" srcId="{2CF38312-2ED3-4C02-B492-B40B4587E6DD}" destId="{76553DFA-E515-4CFA-AA27-BDD648D20E20}" srcOrd="6" destOrd="0" presId="urn:microsoft.com/office/officeart/2008/layout/AccentedPicture"/>
    <dgm:cxn modelId="{A9FB1EE3-9174-4C04-84EC-5995F1187CF9}" type="presParOf" srcId="{76553DFA-E515-4CFA-AA27-BDD648D20E20}" destId="{83AB2A73-A100-4DD4-8BE2-A1EF1DE85A08}" srcOrd="0" destOrd="0" presId="urn:microsoft.com/office/officeart/2008/layout/AccentedPicture"/>
    <dgm:cxn modelId="{2C25932A-9456-430B-B710-B69E033B7785}" type="presParOf" srcId="{76553DFA-E515-4CFA-AA27-BDD648D20E20}" destId="{CD7AD6A4-9F73-46C6-8DC5-016B4B72DDE5}" srcOrd="1" destOrd="0" presId="urn:microsoft.com/office/officeart/2008/layout/AccentedPicture"/>
    <dgm:cxn modelId="{9120CDC5-62E3-4160-A2BB-99BCEB9F6840}" type="presParOf" srcId="{76553DFA-E515-4CFA-AA27-BDD648D20E20}" destId="{0CE4E92C-A3C5-43F8-BAC9-097BEED1CCF5}" srcOrd="2" destOrd="0" presId="urn:microsoft.com/office/officeart/2008/layout/AccentedPicture"/>
    <dgm:cxn modelId="{13929DD9-4A91-4CFB-AD53-490AD42421F4}" type="presParOf" srcId="{0CE4E92C-A3C5-43F8-BAC9-097BEED1CCF5}" destId="{90CE82E4-8BE0-4B1F-AC87-2156E7910D88}" srcOrd="0" destOrd="0" presId="urn:microsoft.com/office/officeart/2008/layout/AccentedPicture"/>
    <dgm:cxn modelId="{521A525E-2284-46F9-9C4D-D83960BAA267}" type="presParOf" srcId="{2CF38312-2ED3-4C02-B492-B40B4587E6DD}" destId="{701BCA30-824E-424F-89A4-33986FC10978}" srcOrd="7" destOrd="0" presId="urn:microsoft.com/office/officeart/2008/layout/AccentedPicture"/>
    <dgm:cxn modelId="{B949621E-4FEA-4378-8284-AB460E4E0E4C}" type="presParOf" srcId="{2CF38312-2ED3-4C02-B492-B40B4587E6DD}" destId="{CC3639B6-541E-4121-B955-CA1D08604547}" srcOrd="8" destOrd="0" presId="urn:microsoft.com/office/officeart/2008/layout/AccentedPicture"/>
    <dgm:cxn modelId="{F3ADE829-AF2E-4872-8753-C1E0F5403206}" type="presParOf" srcId="{CC3639B6-541E-4121-B955-CA1D08604547}" destId="{F4A601FC-0674-4053-A4EA-E32794829D26}" srcOrd="0" destOrd="0" presId="urn:microsoft.com/office/officeart/2008/layout/AccentedPicture"/>
    <dgm:cxn modelId="{76C6EA30-1E7A-47AE-A2E0-BE473F890557}" type="presParOf" srcId="{CC3639B6-541E-4121-B955-CA1D08604547}" destId="{94152456-75B2-4391-811A-7126654327DB}" srcOrd="1" destOrd="0" presId="urn:microsoft.com/office/officeart/2008/layout/AccentedPicture"/>
    <dgm:cxn modelId="{847C5325-AAB3-4ADE-AD95-F3F72CC16B52}" type="presParOf" srcId="{CC3639B6-541E-4121-B955-CA1D08604547}" destId="{0BCF2933-F459-4B72-9153-9BF5F9C72967}" srcOrd="2" destOrd="0" presId="urn:microsoft.com/office/officeart/2008/layout/AccentedPicture"/>
    <dgm:cxn modelId="{9D64E98A-E888-4DDF-95CA-7EC1E337427B}" type="presParOf" srcId="{0BCF2933-F459-4B72-9153-9BF5F9C72967}" destId="{517ED702-E091-4F54-88B4-4549068B080A}" srcOrd="0" destOrd="0" presId="urn:microsoft.com/office/officeart/2008/layout/AccentedPicture"/>
    <dgm:cxn modelId="{1FFC47F6-7476-4A35-8ED3-488122DFC81D}" type="presParOf" srcId="{F4B2C205-2489-4183-9B3D-3F8022F999D5}" destId="{55D30140-F880-45D1-819D-8BFA4E6C8FF5}" srcOrd="3" destOrd="0" presId="urn:microsoft.com/office/officeart/2008/layout/AccentedPicture"/>
    <dgm:cxn modelId="{816C65DF-FC98-4048-8B32-2BF553E31C18}" type="presParOf" srcId="{55D30140-F880-45D1-819D-8BFA4E6C8FF5}" destId="{A2AFD40B-E9BE-4900-B9E0-165F24BE07C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E75A58-E98E-4584-A782-CE94ADEEC5C6}" type="doc">
      <dgm:prSet loTypeId="urn:microsoft.com/office/officeart/2008/layout/AccentedPicture" loCatId="pictur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sl-SI"/>
        </a:p>
      </dgm:t>
    </dgm:pt>
    <dgm:pt modelId="{E553E65D-8A7E-4C00-A4AD-F7EF57086F92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MLADI</a:t>
          </a:r>
        </a:p>
      </dgm:t>
    </dgm:pt>
    <dgm:pt modelId="{9F02B902-31FC-4135-A721-E2D48430166D}" type="parTrans" cxnId="{E5F6D901-16B5-4C17-A139-D7ECA889D886}">
      <dgm:prSet/>
      <dgm:spPr/>
      <dgm:t>
        <a:bodyPr/>
        <a:lstStyle/>
        <a:p>
          <a:endParaRPr lang="sl-SI"/>
        </a:p>
      </dgm:t>
    </dgm:pt>
    <dgm:pt modelId="{5A7F09D0-80BF-4E47-A028-F21AE2387585}" type="sibTrans" cxnId="{E5F6D901-16B5-4C17-A139-D7ECA889D886}">
      <dgm:prSet/>
      <dgm:spPr/>
      <dgm:t>
        <a:bodyPr/>
        <a:lstStyle/>
        <a:p>
          <a:endParaRPr lang="sl-SI">
            <a:latin typeface="Tw Cen MT Condensed" panose="020B0606020104020203" pitchFamily="34" charset="-18"/>
          </a:endParaRPr>
        </a:p>
      </dgm:t>
    </dgm:pt>
    <dgm:pt modelId="{D60694D9-AF69-402A-981C-D1902C019623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gm:t>
    </dgm:pt>
    <dgm:pt modelId="{BD0EDB8C-7271-436C-8209-78D3CC157F97}" type="parTrans" cxnId="{251DD8FA-1FB6-4D19-AE98-E1EC5A33FCBF}">
      <dgm:prSet/>
      <dgm:spPr/>
      <dgm:t>
        <a:bodyPr/>
        <a:lstStyle/>
        <a:p>
          <a:endParaRPr lang="sl-SI"/>
        </a:p>
      </dgm:t>
    </dgm:pt>
    <dgm:pt modelId="{A09FFC63-8B7A-4C76-ACC1-B9A263189C54}" type="sibTrans" cxnId="{251DD8FA-1FB6-4D19-AE98-E1EC5A33FCBF}">
      <dgm:prSet/>
      <dgm:spPr/>
      <dgm:t>
        <a:bodyPr/>
        <a:lstStyle/>
        <a:p>
          <a:endParaRPr lang="sl-SI"/>
        </a:p>
      </dgm:t>
    </dgm:pt>
    <dgm:pt modelId="{EC8C555A-712A-4986-A639-D3EA37E61F1B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DIGITALIZACIJA</a:t>
          </a:r>
        </a:p>
      </dgm:t>
    </dgm:pt>
    <dgm:pt modelId="{7DA8BD73-B50F-4F58-B368-9F37F0E78CA5}" type="parTrans" cxnId="{EEBA4F72-2C19-43B8-9FA6-61718760831E}">
      <dgm:prSet/>
      <dgm:spPr/>
      <dgm:t>
        <a:bodyPr/>
        <a:lstStyle/>
        <a:p>
          <a:endParaRPr lang="sl-SI"/>
        </a:p>
      </dgm:t>
    </dgm:pt>
    <dgm:pt modelId="{725C97A8-87AC-43EE-9BC7-FB4F0F37DDD6}" type="sibTrans" cxnId="{EEBA4F72-2C19-43B8-9FA6-61718760831E}">
      <dgm:prSet/>
      <dgm:spPr/>
      <dgm:t>
        <a:bodyPr/>
        <a:lstStyle/>
        <a:p>
          <a:endParaRPr lang="sl-SI"/>
        </a:p>
      </dgm:t>
    </dgm:pt>
    <dgm:pt modelId="{BC18CCB6-E344-46D3-989D-DE0751655A5B}">
      <dgm:prSet phldrT="[besedilo]"/>
      <dgm:spPr/>
      <dgm:t>
        <a:bodyPr/>
        <a:lstStyle/>
        <a:p>
          <a:r>
            <a:rPr lang="sl-SI" dirty="0">
              <a:solidFill>
                <a:schemeClr val="tx1"/>
              </a:solidFill>
              <a:latin typeface="Tw Cen MT Condensed" panose="020B0606020104020203" pitchFamily="34" charset="-18"/>
            </a:rPr>
            <a:t>SKUPNOST</a:t>
          </a:r>
        </a:p>
      </dgm:t>
    </dgm:pt>
    <dgm:pt modelId="{0D628175-8791-4473-978B-453D90D2A9EF}" type="parTrans" cxnId="{F24DA813-3DEC-4EDE-9564-9FEF937C397A}">
      <dgm:prSet/>
      <dgm:spPr/>
      <dgm:t>
        <a:bodyPr/>
        <a:lstStyle/>
        <a:p>
          <a:endParaRPr lang="sl-SI"/>
        </a:p>
      </dgm:t>
    </dgm:pt>
    <dgm:pt modelId="{228B536B-3D2E-4A0B-8D97-04CA41C012F8}" type="sibTrans" cxnId="{F24DA813-3DEC-4EDE-9564-9FEF937C397A}">
      <dgm:prSet/>
      <dgm:spPr/>
      <dgm:t>
        <a:bodyPr/>
        <a:lstStyle/>
        <a:p>
          <a:endParaRPr lang="sl-SI"/>
        </a:p>
      </dgm:t>
    </dgm:pt>
    <dgm:pt modelId="{DFB84614-0B44-474A-8203-134E48C24A6A}">
      <dgm:prSet/>
      <dgm:spPr/>
      <dgm:t>
        <a:bodyPr/>
        <a:lstStyle/>
        <a:p>
          <a:r>
            <a:rPr lang="sl-SI" dirty="0">
              <a:solidFill>
                <a:schemeClr val="tx1"/>
              </a:solidFill>
              <a:latin typeface="Tw Cen MT Condensed" panose="020B0606020104020203" pitchFamily="34" charset="-18"/>
            </a:rPr>
            <a:t>OKOLJSKE VSEBINE</a:t>
          </a:r>
        </a:p>
      </dgm:t>
    </dgm:pt>
    <dgm:pt modelId="{9224EA80-DF44-4BD4-850E-D8453D60FBE8}" type="parTrans" cxnId="{EE979BB2-2888-41E1-8F02-A6C96E870C37}">
      <dgm:prSet/>
      <dgm:spPr/>
      <dgm:t>
        <a:bodyPr/>
        <a:lstStyle/>
        <a:p>
          <a:endParaRPr lang="sl-SI"/>
        </a:p>
      </dgm:t>
    </dgm:pt>
    <dgm:pt modelId="{C00D6F82-CC0F-4A67-8D6C-52B2A27F379B}" type="sibTrans" cxnId="{EE979BB2-2888-41E1-8F02-A6C96E870C37}">
      <dgm:prSet/>
      <dgm:spPr/>
      <dgm:t>
        <a:bodyPr/>
        <a:lstStyle/>
        <a:p>
          <a:endParaRPr lang="sl-SI"/>
        </a:p>
      </dgm:t>
    </dgm:pt>
    <dgm:pt modelId="{F17D583E-A127-4CE6-94AE-DCC361B727B9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PODJETNIŠTVO</a:t>
          </a:r>
        </a:p>
      </dgm:t>
    </dgm:pt>
    <dgm:pt modelId="{4200EBF8-6873-469E-AA2C-CE024BE1B85A}" type="parTrans" cxnId="{B47C9204-9C9A-4005-A7D0-CB1F428342E5}">
      <dgm:prSet/>
      <dgm:spPr/>
      <dgm:t>
        <a:bodyPr/>
        <a:lstStyle/>
        <a:p>
          <a:endParaRPr lang="sl-SI"/>
        </a:p>
      </dgm:t>
    </dgm:pt>
    <dgm:pt modelId="{41368CCD-7F7B-48A4-AEF4-D47B8EDD5B7A}" type="sibTrans" cxnId="{B47C9204-9C9A-4005-A7D0-CB1F428342E5}">
      <dgm:prSet/>
      <dgm:spPr/>
      <dgm:t>
        <a:bodyPr/>
        <a:lstStyle/>
        <a:p>
          <a:endParaRPr lang="sl-SI"/>
        </a:p>
      </dgm:t>
    </dgm:pt>
    <dgm:pt modelId="{F4B2C205-2489-4183-9B3D-3F8022F999D5}" type="pres">
      <dgm:prSet presAssocID="{F1E75A58-E98E-4584-A782-CE94ADEEC5C6}" presName="Name0" presStyleCnt="0">
        <dgm:presLayoutVars>
          <dgm:dir/>
        </dgm:presLayoutVars>
      </dgm:prSet>
      <dgm:spPr/>
    </dgm:pt>
    <dgm:pt modelId="{732855D3-6F34-4831-9A7D-BADA0545793B}" type="pres">
      <dgm:prSet presAssocID="{5A7F09D0-80BF-4E47-A028-F21AE2387585}" presName="picture_1" presStyleLbl="bgImgPlace1" presStyleIdx="0" presStyleCnt="1"/>
      <dgm:spPr/>
    </dgm:pt>
    <dgm:pt modelId="{7FA89DDE-94EB-4E64-9596-39157223357C}" type="pres">
      <dgm:prSet presAssocID="{E553E65D-8A7E-4C00-A4AD-F7EF57086F92}" presName="text_1" presStyleLbl="node1" presStyleIdx="0" presStyleCnt="0">
        <dgm:presLayoutVars>
          <dgm:bulletEnabled val="1"/>
        </dgm:presLayoutVars>
      </dgm:prSet>
      <dgm:spPr/>
    </dgm:pt>
    <dgm:pt modelId="{2CF38312-2ED3-4C02-B492-B40B4587E6DD}" type="pres">
      <dgm:prSet presAssocID="{F1E75A58-E98E-4584-A782-CE94ADEEC5C6}" presName="linV" presStyleCnt="0"/>
      <dgm:spPr/>
    </dgm:pt>
    <dgm:pt modelId="{61175EAB-7A48-4132-A01B-BABF07FB2144}" type="pres">
      <dgm:prSet presAssocID="{D60694D9-AF69-402A-981C-D1902C019623}" presName="pair" presStyleCnt="0"/>
      <dgm:spPr/>
    </dgm:pt>
    <dgm:pt modelId="{D3A94450-3E38-403F-91A1-9C29D3683343}" type="pres">
      <dgm:prSet presAssocID="{D60694D9-AF69-402A-981C-D1902C019623}" presName="spaceH" presStyleLbl="node1" presStyleIdx="0" presStyleCnt="0"/>
      <dgm:spPr/>
    </dgm:pt>
    <dgm:pt modelId="{DB599BD0-030B-41F6-89D0-44752222317C}" type="pres">
      <dgm:prSet presAssocID="{D60694D9-AF69-402A-981C-D1902C019623}" presName="desPictures" presStyleLbl="alignImgPlace1" presStyleIdx="0" presStyleCnt="5"/>
      <dgm:spPr/>
    </dgm:pt>
    <dgm:pt modelId="{1420D85D-1CC0-47AD-A58B-37C7BFEBC5B1}" type="pres">
      <dgm:prSet presAssocID="{D60694D9-AF69-402A-981C-D1902C019623}" presName="desTextWrapper" presStyleCnt="0"/>
      <dgm:spPr/>
    </dgm:pt>
    <dgm:pt modelId="{06890375-1581-4C9E-962B-59F8C2E0E8BE}" type="pres">
      <dgm:prSet presAssocID="{D60694D9-AF69-402A-981C-D1902C019623}" presName="desText" presStyleLbl="revTx" presStyleIdx="0" presStyleCnt="5">
        <dgm:presLayoutVars>
          <dgm:bulletEnabled val="1"/>
        </dgm:presLayoutVars>
      </dgm:prSet>
      <dgm:spPr/>
    </dgm:pt>
    <dgm:pt modelId="{430774F8-A548-43BB-A271-CC09BE50810F}" type="pres">
      <dgm:prSet presAssocID="{A09FFC63-8B7A-4C76-ACC1-B9A263189C54}" presName="spaceV" presStyleCnt="0"/>
      <dgm:spPr/>
    </dgm:pt>
    <dgm:pt modelId="{18F4B4EF-20B3-44C5-8553-B9CB1C4E89A5}" type="pres">
      <dgm:prSet presAssocID="{EC8C555A-712A-4986-A639-D3EA37E61F1B}" presName="pair" presStyleCnt="0"/>
      <dgm:spPr/>
    </dgm:pt>
    <dgm:pt modelId="{9DE6BBC0-3B53-45BE-BE10-2D0CD6B5CA7D}" type="pres">
      <dgm:prSet presAssocID="{EC8C555A-712A-4986-A639-D3EA37E61F1B}" presName="spaceH" presStyleLbl="node1" presStyleIdx="0" presStyleCnt="0"/>
      <dgm:spPr/>
    </dgm:pt>
    <dgm:pt modelId="{DB288E18-A026-4E23-A40B-9967AEDFDAEA}" type="pres">
      <dgm:prSet presAssocID="{EC8C555A-712A-4986-A639-D3EA37E61F1B}" presName="desPictures" presStyleLbl="alignImgPlace1" presStyleIdx="1" presStyleCnt="5"/>
      <dgm:spPr/>
    </dgm:pt>
    <dgm:pt modelId="{EBA83560-4B7B-4E3A-AADC-86E4DA7355F9}" type="pres">
      <dgm:prSet presAssocID="{EC8C555A-712A-4986-A639-D3EA37E61F1B}" presName="desTextWrapper" presStyleCnt="0"/>
      <dgm:spPr/>
    </dgm:pt>
    <dgm:pt modelId="{3E8B0EA5-623B-41BE-9342-FAE19A1AE01C}" type="pres">
      <dgm:prSet presAssocID="{EC8C555A-712A-4986-A639-D3EA37E61F1B}" presName="desText" presStyleLbl="revTx" presStyleIdx="1" presStyleCnt="5">
        <dgm:presLayoutVars>
          <dgm:bulletEnabled val="1"/>
        </dgm:presLayoutVars>
      </dgm:prSet>
      <dgm:spPr/>
    </dgm:pt>
    <dgm:pt modelId="{6C299515-DEF5-45DF-9D8A-34DE7EAD2834}" type="pres">
      <dgm:prSet presAssocID="{725C97A8-87AC-43EE-9BC7-FB4F0F37DDD6}" presName="spaceV" presStyleCnt="0"/>
      <dgm:spPr/>
    </dgm:pt>
    <dgm:pt modelId="{1F9F8DBD-103A-47B3-9102-7CCA9A0EB62E}" type="pres">
      <dgm:prSet presAssocID="{DFB84614-0B44-474A-8203-134E48C24A6A}" presName="pair" presStyleCnt="0"/>
      <dgm:spPr/>
    </dgm:pt>
    <dgm:pt modelId="{475870AF-8D2C-418F-9EFE-78DA0C121B18}" type="pres">
      <dgm:prSet presAssocID="{DFB84614-0B44-474A-8203-134E48C24A6A}" presName="spaceH" presStyleLbl="node1" presStyleIdx="0" presStyleCnt="0"/>
      <dgm:spPr/>
    </dgm:pt>
    <dgm:pt modelId="{183CB125-F43D-480A-BCE3-BCA212BD08BA}" type="pres">
      <dgm:prSet presAssocID="{DFB84614-0B44-474A-8203-134E48C24A6A}" presName="desPictures" presStyleLbl="alignImgPlace1" presStyleIdx="2" presStyleCnt="5"/>
      <dgm:spPr/>
    </dgm:pt>
    <dgm:pt modelId="{5CD518C3-478E-4F1D-A680-C2FAA62CD9C4}" type="pres">
      <dgm:prSet presAssocID="{DFB84614-0B44-474A-8203-134E48C24A6A}" presName="desTextWrapper" presStyleCnt="0"/>
      <dgm:spPr/>
    </dgm:pt>
    <dgm:pt modelId="{97BBF200-721E-4288-9DC9-240E915987D2}" type="pres">
      <dgm:prSet presAssocID="{DFB84614-0B44-474A-8203-134E48C24A6A}" presName="desText" presStyleLbl="revTx" presStyleIdx="2" presStyleCnt="5">
        <dgm:presLayoutVars>
          <dgm:bulletEnabled val="1"/>
        </dgm:presLayoutVars>
      </dgm:prSet>
      <dgm:spPr/>
    </dgm:pt>
    <dgm:pt modelId="{B7ABDC09-3A98-4C84-8DA2-85F8E83CB266}" type="pres">
      <dgm:prSet presAssocID="{C00D6F82-CC0F-4A67-8D6C-52B2A27F379B}" presName="spaceV" presStyleCnt="0"/>
      <dgm:spPr/>
    </dgm:pt>
    <dgm:pt modelId="{76553DFA-E515-4CFA-AA27-BDD648D20E20}" type="pres">
      <dgm:prSet presAssocID="{BC18CCB6-E344-46D3-989D-DE0751655A5B}" presName="pair" presStyleCnt="0"/>
      <dgm:spPr/>
    </dgm:pt>
    <dgm:pt modelId="{83AB2A73-A100-4DD4-8BE2-A1EF1DE85A08}" type="pres">
      <dgm:prSet presAssocID="{BC18CCB6-E344-46D3-989D-DE0751655A5B}" presName="spaceH" presStyleLbl="node1" presStyleIdx="0" presStyleCnt="0"/>
      <dgm:spPr/>
    </dgm:pt>
    <dgm:pt modelId="{CD7AD6A4-9F73-46C6-8DC5-016B4B72DDE5}" type="pres">
      <dgm:prSet presAssocID="{BC18CCB6-E344-46D3-989D-DE0751655A5B}" presName="desPictures" presStyleLbl="alignImgPlace1" presStyleIdx="3" presStyleCnt="5"/>
      <dgm:spPr/>
    </dgm:pt>
    <dgm:pt modelId="{0CE4E92C-A3C5-43F8-BAC9-097BEED1CCF5}" type="pres">
      <dgm:prSet presAssocID="{BC18CCB6-E344-46D3-989D-DE0751655A5B}" presName="desTextWrapper" presStyleCnt="0"/>
      <dgm:spPr/>
    </dgm:pt>
    <dgm:pt modelId="{90CE82E4-8BE0-4B1F-AC87-2156E7910D88}" type="pres">
      <dgm:prSet presAssocID="{BC18CCB6-E344-46D3-989D-DE0751655A5B}" presName="desText" presStyleLbl="revTx" presStyleIdx="3" presStyleCnt="5">
        <dgm:presLayoutVars>
          <dgm:bulletEnabled val="1"/>
        </dgm:presLayoutVars>
      </dgm:prSet>
      <dgm:spPr/>
    </dgm:pt>
    <dgm:pt modelId="{701BCA30-824E-424F-89A4-33986FC10978}" type="pres">
      <dgm:prSet presAssocID="{228B536B-3D2E-4A0B-8D97-04CA41C012F8}" presName="spaceV" presStyleCnt="0"/>
      <dgm:spPr/>
    </dgm:pt>
    <dgm:pt modelId="{CC3639B6-541E-4121-B955-CA1D08604547}" type="pres">
      <dgm:prSet presAssocID="{F17D583E-A127-4CE6-94AE-DCC361B727B9}" presName="pair" presStyleCnt="0"/>
      <dgm:spPr/>
    </dgm:pt>
    <dgm:pt modelId="{F4A601FC-0674-4053-A4EA-E32794829D26}" type="pres">
      <dgm:prSet presAssocID="{F17D583E-A127-4CE6-94AE-DCC361B727B9}" presName="spaceH" presStyleLbl="node1" presStyleIdx="0" presStyleCnt="0"/>
      <dgm:spPr/>
    </dgm:pt>
    <dgm:pt modelId="{94152456-75B2-4391-811A-7126654327DB}" type="pres">
      <dgm:prSet presAssocID="{F17D583E-A127-4CE6-94AE-DCC361B727B9}" presName="desPictures" presStyleLbl="alignImgPlace1" presStyleIdx="4" presStyleCnt="5"/>
      <dgm:spPr/>
    </dgm:pt>
    <dgm:pt modelId="{0BCF2933-F459-4B72-9153-9BF5F9C72967}" type="pres">
      <dgm:prSet presAssocID="{F17D583E-A127-4CE6-94AE-DCC361B727B9}" presName="desTextWrapper" presStyleCnt="0"/>
      <dgm:spPr/>
    </dgm:pt>
    <dgm:pt modelId="{517ED702-E091-4F54-88B4-4549068B080A}" type="pres">
      <dgm:prSet presAssocID="{F17D583E-A127-4CE6-94AE-DCC361B727B9}" presName="desText" presStyleLbl="revTx" presStyleIdx="4" presStyleCnt="5">
        <dgm:presLayoutVars>
          <dgm:bulletEnabled val="1"/>
        </dgm:presLayoutVars>
      </dgm:prSet>
      <dgm:spPr/>
    </dgm:pt>
    <dgm:pt modelId="{55D30140-F880-45D1-819D-8BFA4E6C8FF5}" type="pres">
      <dgm:prSet presAssocID="{F1E75A58-E98E-4584-A782-CE94ADEEC5C6}" presName="maxNode" presStyleCnt="0"/>
      <dgm:spPr/>
    </dgm:pt>
    <dgm:pt modelId="{A2AFD40B-E9BE-4900-B9E0-165F24BE07C4}" type="pres">
      <dgm:prSet presAssocID="{F1E75A58-E98E-4584-A782-CE94ADEEC5C6}" presName="Name33" presStyleCnt="0"/>
      <dgm:spPr/>
    </dgm:pt>
  </dgm:ptLst>
  <dgm:cxnLst>
    <dgm:cxn modelId="{E5F6D901-16B5-4C17-A139-D7ECA889D886}" srcId="{F1E75A58-E98E-4584-A782-CE94ADEEC5C6}" destId="{E553E65D-8A7E-4C00-A4AD-F7EF57086F92}" srcOrd="0" destOrd="0" parTransId="{9F02B902-31FC-4135-A721-E2D48430166D}" sibTransId="{5A7F09D0-80BF-4E47-A028-F21AE2387585}"/>
    <dgm:cxn modelId="{B47C9204-9C9A-4005-A7D0-CB1F428342E5}" srcId="{F1E75A58-E98E-4584-A782-CE94ADEEC5C6}" destId="{F17D583E-A127-4CE6-94AE-DCC361B727B9}" srcOrd="5" destOrd="0" parTransId="{4200EBF8-6873-469E-AA2C-CE024BE1B85A}" sibTransId="{41368CCD-7F7B-48A4-AEF4-D47B8EDD5B7A}"/>
    <dgm:cxn modelId="{E9DFA305-FF62-473B-BD37-A69EC6904821}" type="presOf" srcId="{F1E75A58-E98E-4584-A782-CE94ADEEC5C6}" destId="{F4B2C205-2489-4183-9B3D-3F8022F999D5}" srcOrd="0" destOrd="0" presId="urn:microsoft.com/office/officeart/2008/layout/AccentedPicture"/>
    <dgm:cxn modelId="{F24DA813-3DEC-4EDE-9564-9FEF937C397A}" srcId="{F1E75A58-E98E-4584-A782-CE94ADEEC5C6}" destId="{BC18CCB6-E344-46D3-989D-DE0751655A5B}" srcOrd="4" destOrd="0" parTransId="{0D628175-8791-4473-978B-453D90D2A9EF}" sibTransId="{228B536B-3D2E-4A0B-8D97-04CA41C012F8}"/>
    <dgm:cxn modelId="{228EA538-30EE-4A8B-8AF4-872116A961AC}" type="presOf" srcId="{E553E65D-8A7E-4C00-A4AD-F7EF57086F92}" destId="{7FA89DDE-94EB-4E64-9596-39157223357C}" srcOrd="0" destOrd="0" presId="urn:microsoft.com/office/officeart/2008/layout/AccentedPicture"/>
    <dgm:cxn modelId="{233E8B39-A10C-4FC3-B831-F2A7E89E8D74}" type="presOf" srcId="{D60694D9-AF69-402A-981C-D1902C019623}" destId="{06890375-1581-4C9E-962B-59F8C2E0E8BE}" srcOrd="0" destOrd="0" presId="urn:microsoft.com/office/officeart/2008/layout/AccentedPicture"/>
    <dgm:cxn modelId="{3A1D5E64-D2D7-47F9-B380-D46F02194088}" type="presOf" srcId="{EC8C555A-712A-4986-A639-D3EA37E61F1B}" destId="{3E8B0EA5-623B-41BE-9342-FAE19A1AE01C}" srcOrd="0" destOrd="0" presId="urn:microsoft.com/office/officeart/2008/layout/AccentedPicture"/>
    <dgm:cxn modelId="{3EAEBB64-B0F8-49DF-A01B-4F81FF410069}" type="presOf" srcId="{BC18CCB6-E344-46D3-989D-DE0751655A5B}" destId="{90CE82E4-8BE0-4B1F-AC87-2156E7910D88}" srcOrd="0" destOrd="0" presId="urn:microsoft.com/office/officeart/2008/layout/AccentedPicture"/>
    <dgm:cxn modelId="{D4012C71-CA82-47A7-92CB-6017FC8559A9}" type="presOf" srcId="{DFB84614-0B44-474A-8203-134E48C24A6A}" destId="{97BBF200-721E-4288-9DC9-240E915987D2}" srcOrd="0" destOrd="0" presId="urn:microsoft.com/office/officeart/2008/layout/AccentedPicture"/>
    <dgm:cxn modelId="{EEBA4F72-2C19-43B8-9FA6-61718760831E}" srcId="{F1E75A58-E98E-4584-A782-CE94ADEEC5C6}" destId="{EC8C555A-712A-4986-A639-D3EA37E61F1B}" srcOrd="2" destOrd="0" parTransId="{7DA8BD73-B50F-4F58-B368-9F37F0E78CA5}" sibTransId="{725C97A8-87AC-43EE-9BC7-FB4F0F37DDD6}"/>
    <dgm:cxn modelId="{B18ADA8F-41BD-4418-A4F0-7777496E53B5}" type="presOf" srcId="{F17D583E-A127-4CE6-94AE-DCC361B727B9}" destId="{517ED702-E091-4F54-88B4-4549068B080A}" srcOrd="0" destOrd="0" presId="urn:microsoft.com/office/officeart/2008/layout/AccentedPicture"/>
    <dgm:cxn modelId="{EE979BB2-2888-41E1-8F02-A6C96E870C37}" srcId="{F1E75A58-E98E-4584-A782-CE94ADEEC5C6}" destId="{DFB84614-0B44-474A-8203-134E48C24A6A}" srcOrd="3" destOrd="0" parTransId="{9224EA80-DF44-4BD4-850E-D8453D60FBE8}" sibTransId="{C00D6F82-CC0F-4A67-8D6C-52B2A27F379B}"/>
    <dgm:cxn modelId="{C6DBE9C0-9AF1-4DCC-B9FE-FEE110BDD702}" type="presOf" srcId="{5A7F09D0-80BF-4E47-A028-F21AE2387585}" destId="{732855D3-6F34-4831-9A7D-BADA0545793B}" srcOrd="0" destOrd="0" presId="urn:microsoft.com/office/officeart/2008/layout/AccentedPicture"/>
    <dgm:cxn modelId="{251DD8FA-1FB6-4D19-AE98-E1EC5A33FCBF}" srcId="{F1E75A58-E98E-4584-A782-CE94ADEEC5C6}" destId="{D60694D9-AF69-402A-981C-D1902C019623}" srcOrd="1" destOrd="0" parTransId="{BD0EDB8C-7271-436C-8209-78D3CC157F97}" sibTransId="{A09FFC63-8B7A-4C76-ACC1-B9A263189C54}"/>
    <dgm:cxn modelId="{8F5CE3F2-F59F-4429-8155-C9D2D8EFC88C}" type="presParOf" srcId="{F4B2C205-2489-4183-9B3D-3F8022F999D5}" destId="{732855D3-6F34-4831-9A7D-BADA0545793B}" srcOrd="0" destOrd="0" presId="urn:microsoft.com/office/officeart/2008/layout/AccentedPicture"/>
    <dgm:cxn modelId="{B2812051-4A97-4AF2-A38E-86F59D50383E}" type="presParOf" srcId="{F4B2C205-2489-4183-9B3D-3F8022F999D5}" destId="{7FA89DDE-94EB-4E64-9596-39157223357C}" srcOrd="1" destOrd="0" presId="urn:microsoft.com/office/officeart/2008/layout/AccentedPicture"/>
    <dgm:cxn modelId="{3B585EAE-7985-41C1-81F9-D09607BA8DDF}" type="presParOf" srcId="{F4B2C205-2489-4183-9B3D-3F8022F999D5}" destId="{2CF38312-2ED3-4C02-B492-B40B4587E6DD}" srcOrd="2" destOrd="0" presId="urn:microsoft.com/office/officeart/2008/layout/AccentedPicture"/>
    <dgm:cxn modelId="{EB04BF3F-5EF8-4DA0-A538-62D464220EA0}" type="presParOf" srcId="{2CF38312-2ED3-4C02-B492-B40B4587E6DD}" destId="{61175EAB-7A48-4132-A01B-BABF07FB2144}" srcOrd="0" destOrd="0" presId="urn:microsoft.com/office/officeart/2008/layout/AccentedPicture"/>
    <dgm:cxn modelId="{B1E950D6-C977-45F4-B225-8FE01D50EFC4}" type="presParOf" srcId="{61175EAB-7A48-4132-A01B-BABF07FB2144}" destId="{D3A94450-3E38-403F-91A1-9C29D3683343}" srcOrd="0" destOrd="0" presId="urn:microsoft.com/office/officeart/2008/layout/AccentedPicture"/>
    <dgm:cxn modelId="{89C90BAB-9690-4287-827E-CCAA9307D1BC}" type="presParOf" srcId="{61175EAB-7A48-4132-A01B-BABF07FB2144}" destId="{DB599BD0-030B-41F6-89D0-44752222317C}" srcOrd="1" destOrd="0" presId="urn:microsoft.com/office/officeart/2008/layout/AccentedPicture"/>
    <dgm:cxn modelId="{DF3DA3D4-0BEA-42BD-8ABD-17ED7273FEDD}" type="presParOf" srcId="{61175EAB-7A48-4132-A01B-BABF07FB2144}" destId="{1420D85D-1CC0-47AD-A58B-37C7BFEBC5B1}" srcOrd="2" destOrd="0" presId="urn:microsoft.com/office/officeart/2008/layout/AccentedPicture"/>
    <dgm:cxn modelId="{E56A8EA9-82E1-4F15-A108-7E53D33DD08D}" type="presParOf" srcId="{1420D85D-1CC0-47AD-A58B-37C7BFEBC5B1}" destId="{06890375-1581-4C9E-962B-59F8C2E0E8BE}" srcOrd="0" destOrd="0" presId="urn:microsoft.com/office/officeart/2008/layout/AccentedPicture"/>
    <dgm:cxn modelId="{45AED51B-D8D9-48A0-9926-CD08264595AA}" type="presParOf" srcId="{2CF38312-2ED3-4C02-B492-B40B4587E6DD}" destId="{430774F8-A548-43BB-A271-CC09BE50810F}" srcOrd="1" destOrd="0" presId="urn:microsoft.com/office/officeart/2008/layout/AccentedPicture"/>
    <dgm:cxn modelId="{49387E00-6364-4995-B946-39DF8FC91489}" type="presParOf" srcId="{2CF38312-2ED3-4C02-B492-B40B4587E6DD}" destId="{18F4B4EF-20B3-44C5-8553-B9CB1C4E89A5}" srcOrd="2" destOrd="0" presId="urn:microsoft.com/office/officeart/2008/layout/AccentedPicture"/>
    <dgm:cxn modelId="{55593EC2-DE4F-4C41-BD22-B6F267E5752E}" type="presParOf" srcId="{18F4B4EF-20B3-44C5-8553-B9CB1C4E89A5}" destId="{9DE6BBC0-3B53-45BE-BE10-2D0CD6B5CA7D}" srcOrd="0" destOrd="0" presId="urn:microsoft.com/office/officeart/2008/layout/AccentedPicture"/>
    <dgm:cxn modelId="{CA86073A-55D9-47FC-B833-5215CD7E4ECB}" type="presParOf" srcId="{18F4B4EF-20B3-44C5-8553-B9CB1C4E89A5}" destId="{DB288E18-A026-4E23-A40B-9967AEDFDAEA}" srcOrd="1" destOrd="0" presId="urn:microsoft.com/office/officeart/2008/layout/AccentedPicture"/>
    <dgm:cxn modelId="{A2D04D88-BB73-4ED5-830F-861D39972A11}" type="presParOf" srcId="{18F4B4EF-20B3-44C5-8553-B9CB1C4E89A5}" destId="{EBA83560-4B7B-4E3A-AADC-86E4DA7355F9}" srcOrd="2" destOrd="0" presId="urn:microsoft.com/office/officeart/2008/layout/AccentedPicture"/>
    <dgm:cxn modelId="{29942547-A87B-4760-A463-C7C6E6F5E753}" type="presParOf" srcId="{EBA83560-4B7B-4E3A-AADC-86E4DA7355F9}" destId="{3E8B0EA5-623B-41BE-9342-FAE19A1AE01C}" srcOrd="0" destOrd="0" presId="urn:microsoft.com/office/officeart/2008/layout/AccentedPicture"/>
    <dgm:cxn modelId="{B7DDB87A-EB01-44BC-9CAA-A023204D5739}" type="presParOf" srcId="{2CF38312-2ED3-4C02-B492-B40B4587E6DD}" destId="{6C299515-DEF5-45DF-9D8A-34DE7EAD2834}" srcOrd="3" destOrd="0" presId="urn:microsoft.com/office/officeart/2008/layout/AccentedPicture"/>
    <dgm:cxn modelId="{FB9D34A0-13D4-4DBF-ADB6-B22625CFA974}" type="presParOf" srcId="{2CF38312-2ED3-4C02-B492-B40B4587E6DD}" destId="{1F9F8DBD-103A-47B3-9102-7CCA9A0EB62E}" srcOrd="4" destOrd="0" presId="urn:microsoft.com/office/officeart/2008/layout/AccentedPicture"/>
    <dgm:cxn modelId="{9D2AE7DA-B712-4EC6-92D6-8B29CB7CE6C4}" type="presParOf" srcId="{1F9F8DBD-103A-47B3-9102-7CCA9A0EB62E}" destId="{475870AF-8D2C-418F-9EFE-78DA0C121B18}" srcOrd="0" destOrd="0" presId="urn:microsoft.com/office/officeart/2008/layout/AccentedPicture"/>
    <dgm:cxn modelId="{849EAE36-707B-4257-A495-54B987EB4106}" type="presParOf" srcId="{1F9F8DBD-103A-47B3-9102-7CCA9A0EB62E}" destId="{183CB125-F43D-480A-BCE3-BCA212BD08BA}" srcOrd="1" destOrd="0" presId="urn:microsoft.com/office/officeart/2008/layout/AccentedPicture"/>
    <dgm:cxn modelId="{3EC48265-8D1A-48BB-97CC-4FE27857DA8B}" type="presParOf" srcId="{1F9F8DBD-103A-47B3-9102-7CCA9A0EB62E}" destId="{5CD518C3-478E-4F1D-A680-C2FAA62CD9C4}" srcOrd="2" destOrd="0" presId="urn:microsoft.com/office/officeart/2008/layout/AccentedPicture"/>
    <dgm:cxn modelId="{5DE62683-B1A0-47E1-B0B2-24E52561389D}" type="presParOf" srcId="{5CD518C3-478E-4F1D-A680-C2FAA62CD9C4}" destId="{97BBF200-721E-4288-9DC9-240E915987D2}" srcOrd="0" destOrd="0" presId="urn:microsoft.com/office/officeart/2008/layout/AccentedPicture"/>
    <dgm:cxn modelId="{BD4BE7DE-EBEE-4D44-99D3-800762F9447C}" type="presParOf" srcId="{2CF38312-2ED3-4C02-B492-B40B4587E6DD}" destId="{B7ABDC09-3A98-4C84-8DA2-85F8E83CB266}" srcOrd="5" destOrd="0" presId="urn:microsoft.com/office/officeart/2008/layout/AccentedPicture"/>
    <dgm:cxn modelId="{28E7D6B3-BF3D-410D-9C41-5722C6C002B9}" type="presParOf" srcId="{2CF38312-2ED3-4C02-B492-B40B4587E6DD}" destId="{76553DFA-E515-4CFA-AA27-BDD648D20E20}" srcOrd="6" destOrd="0" presId="urn:microsoft.com/office/officeart/2008/layout/AccentedPicture"/>
    <dgm:cxn modelId="{A9FB1EE3-9174-4C04-84EC-5995F1187CF9}" type="presParOf" srcId="{76553DFA-E515-4CFA-AA27-BDD648D20E20}" destId="{83AB2A73-A100-4DD4-8BE2-A1EF1DE85A08}" srcOrd="0" destOrd="0" presId="urn:microsoft.com/office/officeart/2008/layout/AccentedPicture"/>
    <dgm:cxn modelId="{2C25932A-9456-430B-B710-B69E033B7785}" type="presParOf" srcId="{76553DFA-E515-4CFA-AA27-BDD648D20E20}" destId="{CD7AD6A4-9F73-46C6-8DC5-016B4B72DDE5}" srcOrd="1" destOrd="0" presId="urn:microsoft.com/office/officeart/2008/layout/AccentedPicture"/>
    <dgm:cxn modelId="{9120CDC5-62E3-4160-A2BB-99BCEB9F6840}" type="presParOf" srcId="{76553DFA-E515-4CFA-AA27-BDD648D20E20}" destId="{0CE4E92C-A3C5-43F8-BAC9-097BEED1CCF5}" srcOrd="2" destOrd="0" presId="urn:microsoft.com/office/officeart/2008/layout/AccentedPicture"/>
    <dgm:cxn modelId="{13929DD9-4A91-4CFB-AD53-490AD42421F4}" type="presParOf" srcId="{0CE4E92C-A3C5-43F8-BAC9-097BEED1CCF5}" destId="{90CE82E4-8BE0-4B1F-AC87-2156E7910D88}" srcOrd="0" destOrd="0" presId="urn:microsoft.com/office/officeart/2008/layout/AccentedPicture"/>
    <dgm:cxn modelId="{521A525E-2284-46F9-9C4D-D83960BAA267}" type="presParOf" srcId="{2CF38312-2ED3-4C02-B492-B40B4587E6DD}" destId="{701BCA30-824E-424F-89A4-33986FC10978}" srcOrd="7" destOrd="0" presId="urn:microsoft.com/office/officeart/2008/layout/AccentedPicture"/>
    <dgm:cxn modelId="{B949621E-4FEA-4378-8284-AB460E4E0E4C}" type="presParOf" srcId="{2CF38312-2ED3-4C02-B492-B40B4587E6DD}" destId="{CC3639B6-541E-4121-B955-CA1D08604547}" srcOrd="8" destOrd="0" presId="urn:microsoft.com/office/officeart/2008/layout/AccentedPicture"/>
    <dgm:cxn modelId="{F3ADE829-AF2E-4872-8753-C1E0F5403206}" type="presParOf" srcId="{CC3639B6-541E-4121-B955-CA1D08604547}" destId="{F4A601FC-0674-4053-A4EA-E32794829D26}" srcOrd="0" destOrd="0" presId="urn:microsoft.com/office/officeart/2008/layout/AccentedPicture"/>
    <dgm:cxn modelId="{76C6EA30-1E7A-47AE-A2E0-BE473F890557}" type="presParOf" srcId="{CC3639B6-541E-4121-B955-CA1D08604547}" destId="{94152456-75B2-4391-811A-7126654327DB}" srcOrd="1" destOrd="0" presId="urn:microsoft.com/office/officeart/2008/layout/AccentedPicture"/>
    <dgm:cxn modelId="{847C5325-AAB3-4ADE-AD95-F3F72CC16B52}" type="presParOf" srcId="{CC3639B6-541E-4121-B955-CA1D08604547}" destId="{0BCF2933-F459-4B72-9153-9BF5F9C72967}" srcOrd="2" destOrd="0" presId="urn:microsoft.com/office/officeart/2008/layout/AccentedPicture"/>
    <dgm:cxn modelId="{9D64E98A-E888-4DDF-95CA-7EC1E337427B}" type="presParOf" srcId="{0BCF2933-F459-4B72-9153-9BF5F9C72967}" destId="{517ED702-E091-4F54-88B4-4549068B080A}" srcOrd="0" destOrd="0" presId="urn:microsoft.com/office/officeart/2008/layout/AccentedPicture"/>
    <dgm:cxn modelId="{1FFC47F6-7476-4A35-8ED3-488122DFC81D}" type="presParOf" srcId="{F4B2C205-2489-4183-9B3D-3F8022F999D5}" destId="{55D30140-F880-45D1-819D-8BFA4E6C8FF5}" srcOrd="3" destOrd="0" presId="urn:microsoft.com/office/officeart/2008/layout/AccentedPicture"/>
    <dgm:cxn modelId="{816C65DF-FC98-4048-8B32-2BF553E31C18}" type="presParOf" srcId="{55D30140-F880-45D1-819D-8BFA4E6C8FF5}" destId="{A2AFD40B-E9BE-4900-B9E0-165F24BE07C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55D3-6F34-4831-9A7D-BADA0545793B}">
      <dsp:nvSpPr>
        <dsp:cNvPr id="0" name=""/>
        <dsp:cNvSpPr/>
      </dsp:nvSpPr>
      <dsp:spPr>
        <a:xfrm>
          <a:off x="104189" y="247829"/>
          <a:ext cx="3861645" cy="4925568"/>
        </a:xfrm>
        <a:prstGeom prst="round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89DDE-94EB-4E64-9596-39157223357C}">
      <dsp:nvSpPr>
        <dsp:cNvPr id="0" name=""/>
        <dsp:cNvSpPr/>
      </dsp:nvSpPr>
      <dsp:spPr>
        <a:xfrm>
          <a:off x="258655" y="2021034"/>
          <a:ext cx="2973467" cy="29553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6500" kern="1200" dirty="0">
              <a:latin typeface="Tw Cen MT Condensed" panose="020B0606020104020203" pitchFamily="34" charset="-18"/>
            </a:rPr>
            <a:t>MLADI</a:t>
          </a:r>
        </a:p>
      </dsp:txBody>
      <dsp:txXfrm>
        <a:off x="258655" y="2021034"/>
        <a:ext cx="2973467" cy="2955340"/>
      </dsp:txXfrm>
    </dsp:sp>
    <dsp:sp modelId="{DB599BD0-030B-41F6-89D0-44752222317C}">
      <dsp:nvSpPr>
        <dsp:cNvPr id="0" name=""/>
        <dsp:cNvSpPr/>
      </dsp:nvSpPr>
      <dsp:spPr>
        <a:xfrm>
          <a:off x="3492446" y="1551"/>
          <a:ext cx="946776" cy="946776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90375-1581-4C9E-962B-59F8C2E0E8BE}">
      <dsp:nvSpPr>
        <dsp:cNvPr id="0" name=""/>
        <dsp:cNvSpPr/>
      </dsp:nvSpPr>
      <dsp:spPr>
        <a:xfrm>
          <a:off x="4439223" y="1551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latin typeface="Tw Cen MT Condensed" panose="020B0606020104020203" pitchFamily="34" charset="-18"/>
            </a:rPr>
            <a:t>PRIHODNOST</a:t>
          </a:r>
        </a:p>
      </dsp:txBody>
      <dsp:txXfrm>
        <a:off x="4439223" y="1551"/>
        <a:ext cx="3584587" cy="946776"/>
      </dsp:txXfrm>
    </dsp:sp>
    <dsp:sp modelId="{DB288E18-A026-4E23-A40B-9967AEDFDAEA}">
      <dsp:nvSpPr>
        <dsp:cNvPr id="0" name=""/>
        <dsp:cNvSpPr/>
      </dsp:nvSpPr>
      <dsp:spPr>
        <a:xfrm>
          <a:off x="3492446" y="1118748"/>
          <a:ext cx="946776" cy="946776"/>
        </a:xfrm>
        <a:prstGeom prst="ellipse">
          <a:avLst/>
        </a:prstGeom>
        <a:solidFill>
          <a:schemeClr val="accent2">
            <a:tint val="50000"/>
            <a:hueOff val="4651"/>
            <a:satOff val="113"/>
            <a:lumOff val="-4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B0EA5-623B-41BE-9342-FAE19A1AE01C}">
      <dsp:nvSpPr>
        <dsp:cNvPr id="0" name=""/>
        <dsp:cNvSpPr/>
      </dsp:nvSpPr>
      <dsp:spPr>
        <a:xfrm>
          <a:off x="4439223" y="1118748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DIGITALIZACIJA</a:t>
          </a:r>
        </a:p>
      </dsp:txBody>
      <dsp:txXfrm>
        <a:off x="4439223" y="1118748"/>
        <a:ext cx="3584587" cy="946776"/>
      </dsp:txXfrm>
    </dsp:sp>
    <dsp:sp modelId="{183CB125-F43D-480A-BCE3-BCA212BD08BA}">
      <dsp:nvSpPr>
        <dsp:cNvPr id="0" name=""/>
        <dsp:cNvSpPr/>
      </dsp:nvSpPr>
      <dsp:spPr>
        <a:xfrm>
          <a:off x="3492446" y="2235945"/>
          <a:ext cx="946776" cy="946776"/>
        </a:xfrm>
        <a:prstGeom prst="ellipse">
          <a:avLst/>
        </a:prstGeom>
        <a:solidFill>
          <a:schemeClr val="accent2">
            <a:tint val="50000"/>
            <a:hueOff val="9302"/>
            <a:satOff val="226"/>
            <a:lumOff val="-8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BF200-721E-4288-9DC9-240E915987D2}">
      <dsp:nvSpPr>
        <dsp:cNvPr id="0" name=""/>
        <dsp:cNvSpPr/>
      </dsp:nvSpPr>
      <dsp:spPr>
        <a:xfrm>
          <a:off x="4439223" y="2235945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OKOLJSKE VSEBINE</a:t>
          </a:r>
        </a:p>
      </dsp:txBody>
      <dsp:txXfrm>
        <a:off x="4439223" y="2235945"/>
        <a:ext cx="3584587" cy="946776"/>
      </dsp:txXfrm>
    </dsp:sp>
    <dsp:sp modelId="{CD7AD6A4-9F73-46C6-8DC5-016B4B72DDE5}">
      <dsp:nvSpPr>
        <dsp:cNvPr id="0" name=""/>
        <dsp:cNvSpPr/>
      </dsp:nvSpPr>
      <dsp:spPr>
        <a:xfrm>
          <a:off x="3492446" y="3353141"/>
          <a:ext cx="946776" cy="946776"/>
        </a:xfrm>
        <a:prstGeom prst="ellipse">
          <a:avLst/>
        </a:prstGeom>
        <a:solidFill>
          <a:schemeClr val="accent2">
            <a:tint val="50000"/>
            <a:hueOff val="13952"/>
            <a:satOff val="338"/>
            <a:lumOff val="-13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E82E4-8BE0-4B1F-AC87-2156E7910D88}">
      <dsp:nvSpPr>
        <dsp:cNvPr id="0" name=""/>
        <dsp:cNvSpPr/>
      </dsp:nvSpPr>
      <dsp:spPr>
        <a:xfrm>
          <a:off x="4439223" y="3353141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SKUPNOST</a:t>
          </a:r>
        </a:p>
      </dsp:txBody>
      <dsp:txXfrm>
        <a:off x="4439223" y="3353141"/>
        <a:ext cx="3584587" cy="946776"/>
      </dsp:txXfrm>
    </dsp:sp>
    <dsp:sp modelId="{94152456-75B2-4391-811A-7126654327DB}">
      <dsp:nvSpPr>
        <dsp:cNvPr id="0" name=""/>
        <dsp:cNvSpPr/>
      </dsp:nvSpPr>
      <dsp:spPr>
        <a:xfrm>
          <a:off x="3492446" y="4470338"/>
          <a:ext cx="946776" cy="946776"/>
        </a:xfrm>
        <a:prstGeom prst="ellipse">
          <a:avLst/>
        </a:prstGeom>
        <a:solidFill>
          <a:schemeClr val="accent2">
            <a:tint val="50000"/>
            <a:hueOff val="18603"/>
            <a:satOff val="451"/>
            <a:lumOff val="-17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ED702-E091-4F54-88B4-4549068B080A}">
      <dsp:nvSpPr>
        <dsp:cNvPr id="0" name=""/>
        <dsp:cNvSpPr/>
      </dsp:nvSpPr>
      <dsp:spPr>
        <a:xfrm>
          <a:off x="4439223" y="4470338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PODJETNIŠTVO</a:t>
          </a:r>
        </a:p>
      </dsp:txBody>
      <dsp:txXfrm>
        <a:off x="4439223" y="4470338"/>
        <a:ext cx="3584587" cy="946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55D3-6F34-4831-9A7D-BADA0545793B}">
      <dsp:nvSpPr>
        <dsp:cNvPr id="0" name=""/>
        <dsp:cNvSpPr/>
      </dsp:nvSpPr>
      <dsp:spPr>
        <a:xfrm>
          <a:off x="104189" y="247829"/>
          <a:ext cx="3861645" cy="4925568"/>
        </a:xfrm>
        <a:prstGeom prst="round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89DDE-94EB-4E64-9596-39157223357C}">
      <dsp:nvSpPr>
        <dsp:cNvPr id="0" name=""/>
        <dsp:cNvSpPr/>
      </dsp:nvSpPr>
      <dsp:spPr>
        <a:xfrm>
          <a:off x="258655" y="2021034"/>
          <a:ext cx="2973467" cy="29553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6500" kern="1200" dirty="0">
              <a:latin typeface="Tw Cen MT Condensed" panose="020B0606020104020203" pitchFamily="34" charset="-18"/>
            </a:rPr>
            <a:t>MLADI</a:t>
          </a:r>
        </a:p>
      </dsp:txBody>
      <dsp:txXfrm>
        <a:off x="258655" y="2021034"/>
        <a:ext cx="2973467" cy="2955340"/>
      </dsp:txXfrm>
    </dsp:sp>
    <dsp:sp modelId="{DB599BD0-030B-41F6-89D0-44752222317C}">
      <dsp:nvSpPr>
        <dsp:cNvPr id="0" name=""/>
        <dsp:cNvSpPr/>
      </dsp:nvSpPr>
      <dsp:spPr>
        <a:xfrm>
          <a:off x="3492446" y="1551"/>
          <a:ext cx="946776" cy="946776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90375-1581-4C9E-962B-59F8C2E0E8BE}">
      <dsp:nvSpPr>
        <dsp:cNvPr id="0" name=""/>
        <dsp:cNvSpPr/>
      </dsp:nvSpPr>
      <dsp:spPr>
        <a:xfrm>
          <a:off x="4439223" y="1551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sp:txBody>
      <dsp:txXfrm>
        <a:off x="4439223" y="1551"/>
        <a:ext cx="3584587" cy="946776"/>
      </dsp:txXfrm>
    </dsp:sp>
    <dsp:sp modelId="{DB288E18-A026-4E23-A40B-9967AEDFDAEA}">
      <dsp:nvSpPr>
        <dsp:cNvPr id="0" name=""/>
        <dsp:cNvSpPr/>
      </dsp:nvSpPr>
      <dsp:spPr>
        <a:xfrm>
          <a:off x="3492446" y="1118748"/>
          <a:ext cx="946776" cy="946776"/>
        </a:xfrm>
        <a:prstGeom prst="ellipse">
          <a:avLst/>
        </a:prstGeom>
        <a:solidFill>
          <a:schemeClr val="accent2">
            <a:tint val="50000"/>
            <a:hueOff val="4651"/>
            <a:satOff val="113"/>
            <a:lumOff val="-4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B0EA5-623B-41BE-9342-FAE19A1AE01C}">
      <dsp:nvSpPr>
        <dsp:cNvPr id="0" name=""/>
        <dsp:cNvSpPr/>
      </dsp:nvSpPr>
      <dsp:spPr>
        <a:xfrm>
          <a:off x="4439223" y="1118748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solidFill>
                <a:schemeClr val="tx1"/>
              </a:solidFill>
              <a:latin typeface="Tw Cen MT Condensed" panose="020B0606020104020203" pitchFamily="34" charset="-18"/>
            </a:rPr>
            <a:t>DIGITALIZACIJA</a:t>
          </a:r>
        </a:p>
      </dsp:txBody>
      <dsp:txXfrm>
        <a:off x="4439223" y="1118748"/>
        <a:ext cx="3584587" cy="946776"/>
      </dsp:txXfrm>
    </dsp:sp>
    <dsp:sp modelId="{183CB125-F43D-480A-BCE3-BCA212BD08BA}">
      <dsp:nvSpPr>
        <dsp:cNvPr id="0" name=""/>
        <dsp:cNvSpPr/>
      </dsp:nvSpPr>
      <dsp:spPr>
        <a:xfrm>
          <a:off x="3492446" y="2235945"/>
          <a:ext cx="946776" cy="946776"/>
        </a:xfrm>
        <a:prstGeom prst="ellipse">
          <a:avLst/>
        </a:prstGeom>
        <a:solidFill>
          <a:schemeClr val="accent2">
            <a:tint val="50000"/>
            <a:hueOff val="9302"/>
            <a:satOff val="226"/>
            <a:lumOff val="-8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BF200-721E-4288-9DC9-240E915987D2}">
      <dsp:nvSpPr>
        <dsp:cNvPr id="0" name=""/>
        <dsp:cNvSpPr/>
      </dsp:nvSpPr>
      <dsp:spPr>
        <a:xfrm>
          <a:off x="4439223" y="2235945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OKOLJSKE VSEBINE</a:t>
          </a:r>
        </a:p>
      </dsp:txBody>
      <dsp:txXfrm>
        <a:off x="4439223" y="2235945"/>
        <a:ext cx="3584587" cy="946776"/>
      </dsp:txXfrm>
    </dsp:sp>
    <dsp:sp modelId="{CD7AD6A4-9F73-46C6-8DC5-016B4B72DDE5}">
      <dsp:nvSpPr>
        <dsp:cNvPr id="0" name=""/>
        <dsp:cNvSpPr/>
      </dsp:nvSpPr>
      <dsp:spPr>
        <a:xfrm>
          <a:off x="3492446" y="3353141"/>
          <a:ext cx="946776" cy="946776"/>
        </a:xfrm>
        <a:prstGeom prst="ellipse">
          <a:avLst/>
        </a:prstGeom>
        <a:solidFill>
          <a:schemeClr val="accent2">
            <a:tint val="50000"/>
            <a:hueOff val="13952"/>
            <a:satOff val="338"/>
            <a:lumOff val="-13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E82E4-8BE0-4B1F-AC87-2156E7910D88}">
      <dsp:nvSpPr>
        <dsp:cNvPr id="0" name=""/>
        <dsp:cNvSpPr/>
      </dsp:nvSpPr>
      <dsp:spPr>
        <a:xfrm>
          <a:off x="4439223" y="3353141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SKUPNOST</a:t>
          </a:r>
        </a:p>
      </dsp:txBody>
      <dsp:txXfrm>
        <a:off x="4439223" y="3353141"/>
        <a:ext cx="3584587" cy="946776"/>
      </dsp:txXfrm>
    </dsp:sp>
    <dsp:sp modelId="{94152456-75B2-4391-811A-7126654327DB}">
      <dsp:nvSpPr>
        <dsp:cNvPr id="0" name=""/>
        <dsp:cNvSpPr/>
      </dsp:nvSpPr>
      <dsp:spPr>
        <a:xfrm>
          <a:off x="3492446" y="4470338"/>
          <a:ext cx="946776" cy="946776"/>
        </a:xfrm>
        <a:prstGeom prst="ellipse">
          <a:avLst/>
        </a:prstGeom>
        <a:solidFill>
          <a:schemeClr val="accent2">
            <a:tint val="50000"/>
            <a:hueOff val="18603"/>
            <a:satOff val="451"/>
            <a:lumOff val="-17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ED702-E091-4F54-88B4-4549068B080A}">
      <dsp:nvSpPr>
        <dsp:cNvPr id="0" name=""/>
        <dsp:cNvSpPr/>
      </dsp:nvSpPr>
      <dsp:spPr>
        <a:xfrm>
          <a:off x="4439223" y="4470338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solidFill>
                <a:schemeClr val="tx1"/>
              </a:solidFill>
              <a:latin typeface="Tw Cen MT Condensed" panose="020B0606020104020203" pitchFamily="34" charset="-18"/>
            </a:rPr>
            <a:t>PODJETNIŠTVO</a:t>
          </a:r>
        </a:p>
      </dsp:txBody>
      <dsp:txXfrm>
        <a:off x="4439223" y="4470338"/>
        <a:ext cx="3584587" cy="946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55D3-6F34-4831-9A7D-BADA0545793B}">
      <dsp:nvSpPr>
        <dsp:cNvPr id="0" name=""/>
        <dsp:cNvSpPr/>
      </dsp:nvSpPr>
      <dsp:spPr>
        <a:xfrm>
          <a:off x="104189" y="247829"/>
          <a:ext cx="3861645" cy="4925568"/>
        </a:xfrm>
        <a:prstGeom prst="round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89DDE-94EB-4E64-9596-39157223357C}">
      <dsp:nvSpPr>
        <dsp:cNvPr id="0" name=""/>
        <dsp:cNvSpPr/>
      </dsp:nvSpPr>
      <dsp:spPr>
        <a:xfrm>
          <a:off x="258655" y="2021034"/>
          <a:ext cx="2973467" cy="29553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6500" kern="1200" dirty="0">
              <a:latin typeface="Tw Cen MT Condensed" panose="020B0606020104020203" pitchFamily="34" charset="-18"/>
            </a:rPr>
            <a:t>MLADI</a:t>
          </a:r>
        </a:p>
      </dsp:txBody>
      <dsp:txXfrm>
        <a:off x="258655" y="2021034"/>
        <a:ext cx="2973467" cy="2955340"/>
      </dsp:txXfrm>
    </dsp:sp>
    <dsp:sp modelId="{DB599BD0-030B-41F6-89D0-44752222317C}">
      <dsp:nvSpPr>
        <dsp:cNvPr id="0" name=""/>
        <dsp:cNvSpPr/>
      </dsp:nvSpPr>
      <dsp:spPr>
        <a:xfrm>
          <a:off x="3492446" y="1551"/>
          <a:ext cx="946776" cy="946776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90375-1581-4C9E-962B-59F8C2E0E8BE}">
      <dsp:nvSpPr>
        <dsp:cNvPr id="0" name=""/>
        <dsp:cNvSpPr/>
      </dsp:nvSpPr>
      <dsp:spPr>
        <a:xfrm>
          <a:off x="4439223" y="1551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sp:txBody>
      <dsp:txXfrm>
        <a:off x="4439223" y="1551"/>
        <a:ext cx="3584587" cy="946776"/>
      </dsp:txXfrm>
    </dsp:sp>
    <dsp:sp modelId="{DB288E18-A026-4E23-A40B-9967AEDFDAEA}">
      <dsp:nvSpPr>
        <dsp:cNvPr id="0" name=""/>
        <dsp:cNvSpPr/>
      </dsp:nvSpPr>
      <dsp:spPr>
        <a:xfrm>
          <a:off x="3492446" y="1118748"/>
          <a:ext cx="946776" cy="946776"/>
        </a:xfrm>
        <a:prstGeom prst="ellipse">
          <a:avLst/>
        </a:prstGeom>
        <a:solidFill>
          <a:schemeClr val="accent2">
            <a:tint val="50000"/>
            <a:hueOff val="4651"/>
            <a:satOff val="113"/>
            <a:lumOff val="-4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B0EA5-623B-41BE-9342-FAE19A1AE01C}">
      <dsp:nvSpPr>
        <dsp:cNvPr id="0" name=""/>
        <dsp:cNvSpPr/>
      </dsp:nvSpPr>
      <dsp:spPr>
        <a:xfrm>
          <a:off x="4439223" y="1118748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DIGITALIZACIJA</a:t>
          </a:r>
        </a:p>
      </dsp:txBody>
      <dsp:txXfrm>
        <a:off x="4439223" y="1118748"/>
        <a:ext cx="3584587" cy="946776"/>
      </dsp:txXfrm>
    </dsp:sp>
    <dsp:sp modelId="{183CB125-F43D-480A-BCE3-BCA212BD08BA}">
      <dsp:nvSpPr>
        <dsp:cNvPr id="0" name=""/>
        <dsp:cNvSpPr/>
      </dsp:nvSpPr>
      <dsp:spPr>
        <a:xfrm>
          <a:off x="3492446" y="2235945"/>
          <a:ext cx="946776" cy="946776"/>
        </a:xfrm>
        <a:prstGeom prst="ellipse">
          <a:avLst/>
        </a:prstGeom>
        <a:solidFill>
          <a:schemeClr val="accent2">
            <a:tint val="50000"/>
            <a:hueOff val="9302"/>
            <a:satOff val="226"/>
            <a:lumOff val="-8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BF200-721E-4288-9DC9-240E915987D2}">
      <dsp:nvSpPr>
        <dsp:cNvPr id="0" name=""/>
        <dsp:cNvSpPr/>
      </dsp:nvSpPr>
      <dsp:spPr>
        <a:xfrm>
          <a:off x="4439223" y="2235945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solidFill>
                <a:schemeClr val="tx1"/>
              </a:solidFill>
              <a:latin typeface="Tw Cen MT Condensed" panose="020B0606020104020203" pitchFamily="34" charset="-18"/>
            </a:rPr>
            <a:t>OKOLJSKE VSEBINE</a:t>
          </a:r>
        </a:p>
      </dsp:txBody>
      <dsp:txXfrm>
        <a:off x="4439223" y="2235945"/>
        <a:ext cx="3584587" cy="946776"/>
      </dsp:txXfrm>
    </dsp:sp>
    <dsp:sp modelId="{CD7AD6A4-9F73-46C6-8DC5-016B4B72DDE5}">
      <dsp:nvSpPr>
        <dsp:cNvPr id="0" name=""/>
        <dsp:cNvSpPr/>
      </dsp:nvSpPr>
      <dsp:spPr>
        <a:xfrm>
          <a:off x="3492446" y="3353141"/>
          <a:ext cx="946776" cy="946776"/>
        </a:xfrm>
        <a:prstGeom prst="ellipse">
          <a:avLst/>
        </a:prstGeom>
        <a:solidFill>
          <a:schemeClr val="accent2">
            <a:tint val="50000"/>
            <a:hueOff val="13952"/>
            <a:satOff val="338"/>
            <a:lumOff val="-13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E82E4-8BE0-4B1F-AC87-2156E7910D88}">
      <dsp:nvSpPr>
        <dsp:cNvPr id="0" name=""/>
        <dsp:cNvSpPr/>
      </dsp:nvSpPr>
      <dsp:spPr>
        <a:xfrm>
          <a:off x="4439223" y="3353141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solidFill>
                <a:schemeClr val="tx1"/>
              </a:solidFill>
              <a:latin typeface="Tw Cen MT Condensed" panose="020B0606020104020203" pitchFamily="34" charset="-18"/>
            </a:rPr>
            <a:t>SKUPNOST</a:t>
          </a:r>
        </a:p>
      </dsp:txBody>
      <dsp:txXfrm>
        <a:off x="4439223" y="3353141"/>
        <a:ext cx="3584587" cy="946776"/>
      </dsp:txXfrm>
    </dsp:sp>
    <dsp:sp modelId="{94152456-75B2-4391-811A-7126654327DB}">
      <dsp:nvSpPr>
        <dsp:cNvPr id="0" name=""/>
        <dsp:cNvSpPr/>
      </dsp:nvSpPr>
      <dsp:spPr>
        <a:xfrm>
          <a:off x="3492446" y="4470338"/>
          <a:ext cx="946776" cy="946776"/>
        </a:xfrm>
        <a:prstGeom prst="ellipse">
          <a:avLst/>
        </a:prstGeom>
        <a:solidFill>
          <a:schemeClr val="accent2">
            <a:tint val="50000"/>
            <a:hueOff val="18603"/>
            <a:satOff val="451"/>
            <a:lumOff val="-17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ED702-E091-4F54-88B4-4549068B080A}">
      <dsp:nvSpPr>
        <dsp:cNvPr id="0" name=""/>
        <dsp:cNvSpPr/>
      </dsp:nvSpPr>
      <dsp:spPr>
        <a:xfrm>
          <a:off x="4439223" y="4470338"/>
          <a:ext cx="3584587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8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PODJETNIŠTVO</a:t>
          </a:r>
        </a:p>
      </dsp:txBody>
      <dsp:txXfrm>
        <a:off x="4439223" y="4470338"/>
        <a:ext cx="3584587" cy="9467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55D3-6F34-4831-9A7D-BADA0545793B}">
      <dsp:nvSpPr>
        <dsp:cNvPr id="0" name=""/>
        <dsp:cNvSpPr/>
      </dsp:nvSpPr>
      <dsp:spPr>
        <a:xfrm>
          <a:off x="82259" y="310833"/>
          <a:ext cx="3140068" cy="4005189"/>
        </a:xfrm>
        <a:prstGeom prst="round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89DDE-94EB-4E64-9596-39157223357C}">
      <dsp:nvSpPr>
        <dsp:cNvPr id="0" name=""/>
        <dsp:cNvSpPr/>
      </dsp:nvSpPr>
      <dsp:spPr>
        <a:xfrm>
          <a:off x="207862" y="1752701"/>
          <a:ext cx="2417852" cy="240311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6500" kern="1200" dirty="0">
              <a:latin typeface="Tw Cen MT Condensed" panose="020B0606020104020203" pitchFamily="34" charset="-18"/>
            </a:rPr>
            <a:t>MLADI</a:t>
          </a:r>
        </a:p>
      </dsp:txBody>
      <dsp:txXfrm>
        <a:off x="207862" y="1752701"/>
        <a:ext cx="2417852" cy="2403113"/>
      </dsp:txXfrm>
    </dsp:sp>
    <dsp:sp modelId="{DB599BD0-030B-41F6-89D0-44752222317C}">
      <dsp:nvSpPr>
        <dsp:cNvPr id="0" name=""/>
        <dsp:cNvSpPr/>
      </dsp:nvSpPr>
      <dsp:spPr>
        <a:xfrm>
          <a:off x="2837396" y="110573"/>
          <a:ext cx="769864" cy="769864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90375-1581-4C9E-962B-59F8C2E0E8BE}">
      <dsp:nvSpPr>
        <dsp:cNvPr id="0" name=""/>
        <dsp:cNvSpPr/>
      </dsp:nvSpPr>
      <dsp:spPr>
        <a:xfrm>
          <a:off x="3607260" y="110573"/>
          <a:ext cx="1650732" cy="769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33020" rIns="66040" bIns="3302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6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sp:txBody>
      <dsp:txXfrm>
        <a:off x="3607260" y="110573"/>
        <a:ext cx="1650732" cy="769864"/>
      </dsp:txXfrm>
    </dsp:sp>
    <dsp:sp modelId="{DB288E18-A026-4E23-A40B-9967AEDFDAEA}">
      <dsp:nvSpPr>
        <dsp:cNvPr id="0" name=""/>
        <dsp:cNvSpPr/>
      </dsp:nvSpPr>
      <dsp:spPr>
        <a:xfrm>
          <a:off x="2837396" y="1019014"/>
          <a:ext cx="769864" cy="769864"/>
        </a:xfrm>
        <a:prstGeom prst="ellipse">
          <a:avLst/>
        </a:prstGeom>
        <a:solidFill>
          <a:schemeClr val="accent2">
            <a:tint val="50000"/>
            <a:hueOff val="4651"/>
            <a:satOff val="113"/>
            <a:lumOff val="-4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B0EA5-623B-41BE-9342-FAE19A1AE01C}">
      <dsp:nvSpPr>
        <dsp:cNvPr id="0" name=""/>
        <dsp:cNvSpPr/>
      </dsp:nvSpPr>
      <dsp:spPr>
        <a:xfrm>
          <a:off x="3607260" y="1019014"/>
          <a:ext cx="1650732" cy="769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33020" rIns="66040" bIns="3302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6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DIGITALIZACIJA</a:t>
          </a:r>
        </a:p>
      </dsp:txBody>
      <dsp:txXfrm>
        <a:off x="3607260" y="1019014"/>
        <a:ext cx="1650732" cy="769864"/>
      </dsp:txXfrm>
    </dsp:sp>
    <dsp:sp modelId="{183CB125-F43D-480A-BCE3-BCA212BD08BA}">
      <dsp:nvSpPr>
        <dsp:cNvPr id="0" name=""/>
        <dsp:cNvSpPr/>
      </dsp:nvSpPr>
      <dsp:spPr>
        <a:xfrm>
          <a:off x="2837396" y="1927454"/>
          <a:ext cx="769864" cy="769864"/>
        </a:xfrm>
        <a:prstGeom prst="ellipse">
          <a:avLst/>
        </a:prstGeom>
        <a:solidFill>
          <a:schemeClr val="accent2">
            <a:tint val="50000"/>
            <a:hueOff val="9302"/>
            <a:satOff val="226"/>
            <a:lumOff val="-8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BF200-721E-4288-9DC9-240E915987D2}">
      <dsp:nvSpPr>
        <dsp:cNvPr id="0" name=""/>
        <dsp:cNvSpPr/>
      </dsp:nvSpPr>
      <dsp:spPr>
        <a:xfrm>
          <a:off x="3607260" y="1927454"/>
          <a:ext cx="1650732" cy="769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33020" rIns="66040" bIns="3302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600" kern="1200" dirty="0">
              <a:solidFill>
                <a:schemeClr val="tx1"/>
              </a:solidFill>
              <a:latin typeface="Tw Cen MT Condensed" panose="020B0606020104020203" pitchFamily="34" charset="-18"/>
            </a:rPr>
            <a:t>OKOLJSKE VSEBINE</a:t>
          </a:r>
        </a:p>
      </dsp:txBody>
      <dsp:txXfrm>
        <a:off x="3607260" y="1927454"/>
        <a:ext cx="1650732" cy="769864"/>
      </dsp:txXfrm>
    </dsp:sp>
    <dsp:sp modelId="{CD7AD6A4-9F73-46C6-8DC5-016B4B72DDE5}">
      <dsp:nvSpPr>
        <dsp:cNvPr id="0" name=""/>
        <dsp:cNvSpPr/>
      </dsp:nvSpPr>
      <dsp:spPr>
        <a:xfrm>
          <a:off x="2837396" y="2835895"/>
          <a:ext cx="769864" cy="769864"/>
        </a:xfrm>
        <a:prstGeom prst="ellipse">
          <a:avLst/>
        </a:prstGeom>
        <a:solidFill>
          <a:schemeClr val="accent2">
            <a:tint val="50000"/>
            <a:hueOff val="13952"/>
            <a:satOff val="338"/>
            <a:lumOff val="-13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E82E4-8BE0-4B1F-AC87-2156E7910D88}">
      <dsp:nvSpPr>
        <dsp:cNvPr id="0" name=""/>
        <dsp:cNvSpPr/>
      </dsp:nvSpPr>
      <dsp:spPr>
        <a:xfrm>
          <a:off x="3607260" y="2835895"/>
          <a:ext cx="1650732" cy="769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33020" rIns="66040" bIns="3302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600" kern="1200" dirty="0">
              <a:solidFill>
                <a:schemeClr val="tx1"/>
              </a:solidFill>
              <a:latin typeface="Tw Cen MT Condensed" panose="020B0606020104020203" pitchFamily="34" charset="-18"/>
            </a:rPr>
            <a:t>SKUPNOST</a:t>
          </a:r>
        </a:p>
      </dsp:txBody>
      <dsp:txXfrm>
        <a:off x="3607260" y="2835895"/>
        <a:ext cx="1650732" cy="769864"/>
      </dsp:txXfrm>
    </dsp:sp>
    <dsp:sp modelId="{94152456-75B2-4391-811A-7126654327DB}">
      <dsp:nvSpPr>
        <dsp:cNvPr id="0" name=""/>
        <dsp:cNvSpPr/>
      </dsp:nvSpPr>
      <dsp:spPr>
        <a:xfrm>
          <a:off x="2837396" y="3744335"/>
          <a:ext cx="769864" cy="769864"/>
        </a:xfrm>
        <a:prstGeom prst="ellipse">
          <a:avLst/>
        </a:prstGeom>
        <a:solidFill>
          <a:schemeClr val="accent2">
            <a:tint val="50000"/>
            <a:hueOff val="18603"/>
            <a:satOff val="451"/>
            <a:lumOff val="-17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ED702-E091-4F54-88B4-4549068B080A}">
      <dsp:nvSpPr>
        <dsp:cNvPr id="0" name=""/>
        <dsp:cNvSpPr/>
      </dsp:nvSpPr>
      <dsp:spPr>
        <a:xfrm>
          <a:off x="3607260" y="3744335"/>
          <a:ext cx="1650732" cy="769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33020" rIns="66040" bIns="3302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6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PODJETNIŠTVO</a:t>
          </a:r>
        </a:p>
      </dsp:txBody>
      <dsp:txXfrm>
        <a:off x="3607260" y="3744335"/>
        <a:ext cx="1650732" cy="769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28. 03. 2023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3536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28. 03. 2023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134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28. 03. 2023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119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28. 03. 2023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508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28. 03. 2023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4275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28. 03. 2023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4806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28. 03. 2023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3827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28. 03. 2023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216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28. 03. 2023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460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28. 03. 2023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529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28. 03. 2023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387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23842-6C11-425F-86F3-75870CCC235A}" type="datetimeFigureOut">
              <a:rPr lang="sl-SI" smtClean="0"/>
              <a:t>28. 03. 2023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491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sbarje.si/post/delite-z-nami-ideje-za-strategijo-lokalnega-razvoja-preko-spletnega-obrazca%20(22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2A8F2-46D8-58E5-E063-7B31CBC0B6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r="782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sl-SI" sz="4800" dirty="0">
                <a:latin typeface="Tw Cen MT Condensed" panose="020B0606020104020203" pitchFamily="34" charset="-18"/>
              </a:rPr>
              <a:t>STRATEGIJA LOKALNEGA RAZVOJA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r>
              <a:rPr lang="sl-SI" sz="2000" dirty="0">
                <a:latin typeface="Tw Cen MT Condensed" panose="020B0606020104020203" pitchFamily="34" charset="-18"/>
              </a:rPr>
              <a:t>DELAVNICA Z MLADIMI– Brezovica, 28. 3.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E132E5A4-0690-0213-FF2C-D00A9C4A5504}"/>
              </a:ext>
            </a:extLst>
          </p:cNvPr>
          <p:cNvSpPr txBox="1"/>
          <p:nvPr/>
        </p:nvSpPr>
        <p:spPr>
          <a:xfrm>
            <a:off x="7848600" y="6609773"/>
            <a:ext cx="1478440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 </a:t>
            </a:r>
            <a:r>
              <a:rPr lang="sl-SI" sz="1200" dirty="0">
                <a:solidFill>
                  <a:prstClr val="black"/>
                </a:solidFill>
                <a:latin typeface="Tw Cen MT Condensed" panose="020B0606020104020203" pitchFamily="34" charset="-18"/>
              </a:rPr>
              <a:t>različna leta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id="{2D176F59-949C-6A97-1734-AEBEE2D93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277" y="431046"/>
            <a:ext cx="2000529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2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Označba mesta slike 8" descr="Slika, ki vsebuje besede rastlina, trava&#10;&#10;Opis je samodejno ustvarjen">
            <a:extLst>
              <a:ext uri="{FF2B5EF4-FFF2-40B4-BE49-F238E27FC236}">
                <a16:creationId xmlns:a16="http://schemas.microsoft.com/office/drawing/2014/main" id="{FEDC3D1D-3BD0-DAAF-69F5-3D29D4668B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8" b="1925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17D36CD-1CD2-92DA-A95F-AA0A8343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6" y="359229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b="1" dirty="0">
                <a:latin typeface="Tw Cen MT Condensed" panose="020B0606020104020203" pitchFamily="34" charset="-18"/>
              </a:rPr>
              <a:t>V ČEM VI PREPOZN</a:t>
            </a:r>
            <a:r>
              <a:rPr lang="sl-SI" sz="2500" b="1" dirty="0">
                <a:latin typeface="Tw Cen MT Condensed" panose="020B0606020104020203" pitchFamily="34" charset="-18"/>
              </a:rPr>
              <a:t>A</a:t>
            </a:r>
            <a:r>
              <a:rPr lang="en-US" sz="2500" b="1" dirty="0">
                <a:latin typeface="Tw Cen MT Condensed" panose="020B0606020104020203" pitchFamily="34" charset="-18"/>
              </a:rPr>
              <a:t>VATE </a:t>
            </a:r>
            <a:r>
              <a:rPr lang="en-US" sz="25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TEŽAVE, S KATERIMI SE SOOČA</a:t>
            </a:r>
            <a:r>
              <a:rPr lang="sl-SI" sz="25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TE</a:t>
            </a:r>
            <a:r>
              <a:rPr lang="en-US" sz="25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 MLADI </a:t>
            </a:r>
            <a:r>
              <a:rPr lang="en-US" sz="2500" b="1" dirty="0">
                <a:latin typeface="Tw Cen MT Condensed" panose="020B0606020104020203" pitchFamily="34" charset="-18"/>
              </a:rPr>
              <a:t>NA OBMOČJU LAS BARJE Z ZALEDJEM?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D9799CC-3861-7BA0-15A4-3684EA187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9635" y="2400018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F7027374-644B-3D5A-A30E-7766E722A4B7}"/>
              </a:ext>
            </a:extLst>
          </p:cNvPr>
          <p:cNvSpPr txBox="1"/>
          <p:nvPr/>
        </p:nvSpPr>
        <p:spPr>
          <a:xfrm>
            <a:off x="2749294" y="6527084"/>
            <a:ext cx="15065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Vir: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Arhiv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 IPS, </a:t>
            </a:r>
            <a:r>
              <a:rPr lang="sl-SI" sz="1200" dirty="0">
                <a:latin typeface="Tw Cen MT Condensed" panose="020B0606020104020203" pitchFamily="34" charset="-18"/>
              </a:rPr>
              <a:t>različna leta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8139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8B264D-0C98-94D2-EC5A-D49A265D6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24" y="162453"/>
            <a:ext cx="10515600" cy="1325563"/>
          </a:xfrm>
        </p:spPr>
        <p:txBody>
          <a:bodyPr/>
          <a:lstStyle/>
          <a:p>
            <a:r>
              <a:rPr lang="sl-SI" dirty="0">
                <a:latin typeface="Tw Cen MT Condensed" panose="020B0606020104020203" pitchFamily="34" charset="-18"/>
              </a:rPr>
              <a:t>KAJ JE BOLJ - KAJ JE MANJ POMEMBNO ZA VAS?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25E8ECB-BBBF-C617-D5E1-1BA6E94BB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137" y="1650066"/>
            <a:ext cx="5157787" cy="82391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w Cen MT Condensed" panose="020B0606020104020203" pitchFamily="34" charset="-18"/>
              </a:rPr>
              <a:t>KAKO SI PREDSTAVLJATE </a:t>
            </a:r>
            <a:r>
              <a:rPr lang="en-US" sz="2400" b="1" dirty="0">
                <a:solidFill>
                  <a:srgbClr val="00B050"/>
                </a:solidFill>
                <a:latin typeface="Tw Cen MT Condensed" panose="020B0606020104020203" pitchFamily="34" charset="-18"/>
              </a:rPr>
              <a:t>SVOJO PRIHODNOST </a:t>
            </a:r>
            <a:r>
              <a:rPr lang="en-US" sz="2400" b="1" dirty="0">
                <a:latin typeface="Tw Cen MT Condensed" panose="020B0606020104020203" pitchFamily="34" charset="-18"/>
              </a:rPr>
              <a:t>NA OBMOČJU LAS BARJE Z ZALEDJEM?</a:t>
            </a:r>
            <a:endParaRPr lang="sl-SI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DB4B544-E36E-B6E6-6E91-8624828C1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4440" y="4416438"/>
            <a:ext cx="5183188" cy="823912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>
                <a:latin typeface="Tw Cen MT Condensed" panose="020B0606020104020203" pitchFamily="34" charset="-18"/>
              </a:rPr>
              <a:t>V ČEM VI PREPOZN</a:t>
            </a:r>
            <a:r>
              <a:rPr lang="sl-SI" sz="2400" b="1" dirty="0">
                <a:latin typeface="Tw Cen MT Condensed" panose="020B0606020104020203" pitchFamily="34" charset="-18"/>
              </a:rPr>
              <a:t>A</a:t>
            </a:r>
            <a:r>
              <a:rPr lang="en-US" sz="2400" b="1" dirty="0">
                <a:latin typeface="Tw Cen MT Condensed" panose="020B0606020104020203" pitchFamily="34" charset="-18"/>
              </a:rPr>
              <a:t>VATE </a:t>
            </a:r>
            <a:r>
              <a:rPr lang="en-US" sz="24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TEŽAVE, S KATERIMI SE SOOČAJO MLADI </a:t>
            </a:r>
            <a:r>
              <a:rPr lang="en-US" sz="2400" b="1" dirty="0">
                <a:latin typeface="Tw Cen MT Condensed" panose="020B0606020104020203" pitchFamily="34" charset="-18"/>
              </a:rPr>
              <a:t>NA OBMOČJU LAS BARJE Z ZALEDJEM?</a:t>
            </a:r>
            <a:endParaRPr lang="sl-SI" dirty="0"/>
          </a:p>
        </p:txBody>
      </p:sp>
      <p:pic>
        <p:nvPicPr>
          <p:cNvPr id="12" name="Označba mesta vsebine 11" descr="Slika, ki vsebuje besede diagram&#10;&#10;Opis je samodejno ustvarjen">
            <a:extLst>
              <a:ext uri="{FF2B5EF4-FFF2-40B4-BE49-F238E27FC236}">
                <a16:creationId xmlns:a16="http://schemas.microsoft.com/office/drawing/2014/main" id="{EF451560-9268-AD90-8796-87F03B8F0C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40" y="1650066"/>
            <a:ext cx="4169578" cy="2604321"/>
          </a:xfrm>
        </p:spPr>
      </p:pic>
      <p:sp>
        <p:nvSpPr>
          <p:cNvPr id="13" name="Označba mesta besedila 2">
            <a:extLst>
              <a:ext uri="{FF2B5EF4-FFF2-40B4-BE49-F238E27FC236}">
                <a16:creationId xmlns:a16="http://schemas.microsoft.com/office/drawing/2014/main" id="{0D05C5E4-268D-0554-0BD1-FC71C5D47D61}"/>
              </a:ext>
            </a:extLst>
          </p:cNvPr>
          <p:cNvSpPr txBox="1">
            <a:spLocks/>
          </p:cNvSpPr>
          <p:nvPr/>
        </p:nvSpPr>
        <p:spPr>
          <a:xfrm>
            <a:off x="6294440" y="5418927"/>
            <a:ext cx="569774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>
                <a:latin typeface="Tw Cen MT Condensed" panose="020B0606020104020203" pitchFamily="34" charset="-18"/>
              </a:rPr>
              <a:t>TRIJE „GLASOVI“ </a:t>
            </a:r>
            <a:r>
              <a:rPr lang="sl-SI" dirty="0">
                <a:solidFill>
                  <a:srgbClr val="00B050"/>
                </a:solidFill>
                <a:latin typeface="Tw Cen MT Condensed" panose="020B0606020104020203" pitchFamily="34" charset="-18"/>
              </a:rPr>
              <a:t>ZA HITREJE REŠLJIVE TEŽAVE</a:t>
            </a:r>
            <a:endParaRPr lang="sl-SI" dirty="0">
              <a:latin typeface="Tw Cen MT Condensed" panose="020B0606020104020203" pitchFamily="34" charset="-18"/>
            </a:endParaRPr>
          </a:p>
          <a:p>
            <a:r>
              <a:rPr lang="sl-SI" dirty="0">
                <a:latin typeface="Tw Cen MT Condensed" panose="020B0606020104020203" pitchFamily="34" charset="-18"/>
              </a:rPr>
              <a:t>TRIJE „GLASOVI“ </a:t>
            </a:r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ZA BOLJ ZAHTEVNE TEŽAVE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05C11F0-69C7-5412-57E8-BBA94D67B452}"/>
              </a:ext>
            </a:extLst>
          </p:cNvPr>
          <p:cNvSpPr txBox="1"/>
          <p:nvPr/>
        </p:nvSpPr>
        <p:spPr>
          <a:xfrm>
            <a:off x="175847" y="2725489"/>
            <a:ext cx="3607837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sl-SI" dirty="0">
                <a:latin typeface="Tw Cen MT Condensed" panose="020B0606020104020203" pitchFamily="34" charset="-18"/>
              </a:rPr>
              <a:t>1. korak: Predstavite svoj poklic/kraj bivanja idr. 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2D703052-F67C-3E05-0868-319901F37047}"/>
              </a:ext>
            </a:extLst>
          </p:cNvPr>
          <p:cNvSpPr txBox="1"/>
          <p:nvPr/>
        </p:nvSpPr>
        <p:spPr>
          <a:xfrm>
            <a:off x="8638838" y="3919337"/>
            <a:ext cx="1825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Vir fotografije: </a:t>
            </a:r>
            <a:r>
              <a:rPr lang="sl-SI" sz="1200" dirty="0" err="1">
                <a:latin typeface="Tw Cen MT Condensed" panose="020B0606020104020203" pitchFamily="34" charset="-18"/>
              </a:rPr>
              <a:t>Freepik</a:t>
            </a:r>
            <a:r>
              <a:rPr lang="sl-SI" sz="1200" dirty="0">
                <a:latin typeface="Tw Cen MT Condensed" panose="020B0606020104020203" pitchFamily="34" charset="-18"/>
              </a:rPr>
              <a:t>, 20. 3. 2023. 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DDD22C80-81BF-04DA-0544-2119F5A5833E}"/>
              </a:ext>
            </a:extLst>
          </p:cNvPr>
          <p:cNvSpPr txBox="1"/>
          <p:nvPr/>
        </p:nvSpPr>
        <p:spPr>
          <a:xfrm>
            <a:off x="175847" y="5049595"/>
            <a:ext cx="353322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sl-SI" dirty="0">
                <a:latin typeface="Tw Cen MT Condensed" panose="020B0606020104020203" pitchFamily="34" charset="-18"/>
              </a:rPr>
              <a:t>2. korak: rangiramo težave. </a:t>
            </a:r>
          </a:p>
        </p:txBody>
      </p:sp>
      <p:sp>
        <p:nvSpPr>
          <p:cNvPr id="4" name="Diagram poteka: povezovalnik 3">
            <a:extLst>
              <a:ext uri="{FF2B5EF4-FFF2-40B4-BE49-F238E27FC236}">
                <a16:creationId xmlns:a16="http://schemas.microsoft.com/office/drawing/2014/main" id="{959CE63D-6993-5AC9-D04C-517BC726D1C3}"/>
              </a:ext>
            </a:extLst>
          </p:cNvPr>
          <p:cNvSpPr/>
          <p:nvPr/>
        </p:nvSpPr>
        <p:spPr>
          <a:xfrm>
            <a:off x="5897561" y="5418927"/>
            <a:ext cx="388834" cy="369333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Diagram poteka: povezovalnik 5">
            <a:extLst>
              <a:ext uri="{FF2B5EF4-FFF2-40B4-BE49-F238E27FC236}">
                <a16:creationId xmlns:a16="http://schemas.microsoft.com/office/drawing/2014/main" id="{1D47168A-E9EE-62C7-34D1-37DC4495D40A}"/>
              </a:ext>
            </a:extLst>
          </p:cNvPr>
          <p:cNvSpPr/>
          <p:nvPr/>
        </p:nvSpPr>
        <p:spPr>
          <a:xfrm>
            <a:off x="5897561" y="5892259"/>
            <a:ext cx="388834" cy="369333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5A000A78-0F42-4B73-BD84-A005E4CF633C}"/>
              </a:ext>
            </a:extLst>
          </p:cNvPr>
          <p:cNvSpPr txBox="1"/>
          <p:nvPr/>
        </p:nvSpPr>
        <p:spPr>
          <a:xfrm>
            <a:off x="175847" y="6180450"/>
            <a:ext cx="353322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sl-SI" dirty="0">
                <a:latin typeface="Tw Cen MT Condensed" panose="020B0606020104020203" pitchFamily="34" charset="-18"/>
              </a:rPr>
              <a:t>3. korak: Pregledamo in komentiramo rezultate. </a:t>
            </a:r>
          </a:p>
        </p:txBody>
      </p:sp>
    </p:spTree>
    <p:extLst>
      <p:ext uri="{BB962C8B-B14F-4D97-AF65-F5344CB8AC3E}">
        <p14:creationId xmlns:p14="http://schemas.microsoft.com/office/powerpoint/2010/main" val="1414279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EE6CF0-989E-2CE0-C090-4A0ECAE9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68" y="722935"/>
            <a:ext cx="11497585" cy="748058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IZVAJANJE PROJEKTOV </a:t>
            </a:r>
            <a:r>
              <a:rPr lang="sl-SI" sz="2000" dirty="0">
                <a:latin typeface="Tw Cen MT Condensed" panose="020B0606020104020203" pitchFamily="34" charset="-18"/>
              </a:rPr>
              <a:t>Dosedanje izkušnje iz obdobja 2014 – 2020 (2022)</a:t>
            </a:r>
            <a:endParaRPr lang="sl-SI" sz="2000" dirty="0">
              <a:solidFill>
                <a:srgbClr val="C00000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7211D0E-234B-9E6B-6133-9458058BE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468" y="2138932"/>
            <a:ext cx="5719279" cy="553152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accent6">
                    <a:lumMod val="75000"/>
                  </a:schemeClr>
                </a:solidFill>
                <a:latin typeface="Tw Cen MT Condensed" panose="020B0606020104020203" pitchFamily="34" charset="-18"/>
              </a:rPr>
              <a:t>Evropski kmetijski sklad za razvoj podeželja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E6E160D-D691-6CC8-B998-83609CDA6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981" y="2975058"/>
            <a:ext cx="5719279" cy="3684588"/>
          </a:xfrm>
        </p:spPr>
        <p:txBody>
          <a:bodyPr>
            <a:normAutofit/>
          </a:bodyPr>
          <a:lstStyle/>
          <a:p>
            <a:r>
              <a:rPr lang="sl-SI" sz="2000" b="1" dirty="0">
                <a:latin typeface="Tw Cen MT Condensed" panose="020B0606020104020203" pitchFamily="34" charset="-18"/>
              </a:rPr>
              <a:t>Število potrjenih projektov – 11 (še 8 v potrditvi).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S pogodbo odobrena sredstva – 505.028,81 €.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Povprečna vrednost projekta – 45.911,71 €.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Povprečen delež sofinanciranja – 60,8 %.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Število vključenih partnerjev – 35.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Struktura v projekte vključenih partnerjev: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javni sektor 72,0 %,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zasebni sektor 12,0 %,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nevladni sektor 16,0 %.</a:t>
            </a:r>
          </a:p>
          <a:p>
            <a:endParaRPr lang="sl-SI" sz="2400" b="1" dirty="0"/>
          </a:p>
          <a:p>
            <a:endParaRPr lang="sl-SI" sz="2400" b="1" dirty="0">
              <a:latin typeface="Tw Cen MT Condensed" panose="020B0606020104020203" pitchFamily="34" charset="-18"/>
            </a:endParaRPr>
          </a:p>
          <a:p>
            <a:pPr marL="0" indent="0">
              <a:buNone/>
            </a:pPr>
            <a:endParaRPr lang="sl-SI" dirty="0">
              <a:latin typeface="Tw Cen MT Condensed" panose="020B0606020104020203" pitchFamily="34" charset="-18"/>
            </a:endParaRP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C3743699-F1BE-A3DC-3A93-48F32618A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2138932"/>
            <a:ext cx="5659341" cy="553152"/>
          </a:xfrm>
        </p:spPr>
        <p:txBody>
          <a:bodyPr/>
          <a:lstStyle/>
          <a:p>
            <a:r>
              <a:rPr lang="sl-SI" dirty="0">
                <a:solidFill>
                  <a:schemeClr val="accent6">
                    <a:lumMod val="75000"/>
                  </a:schemeClr>
                </a:solidFill>
                <a:latin typeface="Tw Cen MT Condensed" panose="020B0606020104020203" pitchFamily="34" charset="-18"/>
              </a:rPr>
              <a:t>Evropski sklad za regionalni razvoj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EA1DA5F-691E-5394-24B9-F9E576412D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1713" y="2975058"/>
            <a:ext cx="5659340" cy="3684588"/>
          </a:xfrm>
        </p:spPr>
        <p:txBody>
          <a:bodyPr/>
          <a:lstStyle/>
          <a:p>
            <a:r>
              <a:rPr lang="sl-SI" sz="2000" b="1" dirty="0">
                <a:latin typeface="Tw Cen MT Condensed" panose="020B0606020104020203" pitchFamily="34" charset="-18"/>
              </a:rPr>
              <a:t>Število potrjenih projektov – 17.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S pogodbo odobrena sredstva – 796.557,07 €.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Povprečna vrednost projekta – 46.856,30 €.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Povprečen delež sofinanciranja – 68,7 %.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Število vključenih partnerjev – 41.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Struktura v projekte vključenih partnerjev: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javni sektor 69,7 %,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zasebni sektor 6,1 %,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nevladni sektor 24,2 %.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22374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EE6CF0-989E-2CE0-C090-4A0ECAE9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01" y="311885"/>
            <a:ext cx="11497585" cy="74805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PRIMERI PROJEKTOV </a:t>
            </a:r>
            <a:r>
              <a:rPr lang="sl-SI" sz="2400" dirty="0">
                <a:latin typeface="Tw Cen MT Condensed" panose="020B0606020104020203" pitchFamily="34" charset="-18"/>
              </a:rPr>
              <a:t>(V KATERIH SO AKTIVNO SODELOVALI MLADI – financiranih iz obeh razvojnih skladov</a:t>
            </a:r>
            <a:endParaRPr lang="sl-SI" sz="2400" dirty="0">
              <a:solidFill>
                <a:srgbClr val="C00000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7211D0E-234B-9E6B-6133-9458058BE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142" y="1161550"/>
            <a:ext cx="5736553" cy="9529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dirty="0">
                <a:latin typeface="Tw Cen MT Condensed" panose="020B0606020104020203" pitchFamily="34" charset="-18"/>
              </a:rPr>
              <a:t>Naslov projekta: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latin typeface="Tw Cen MT Condensed" panose="020B0606020104020203" pitchFamily="34" charset="-18"/>
              </a:rPr>
              <a:t>NADGRADNJA OTROŠKEGA IGRIŠČA NA DOLU PRI BOROVNICI 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E6E160D-D691-6CC8-B998-83609CDA6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142" y="2114549"/>
            <a:ext cx="5719279" cy="4539343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sl-SI" sz="4500" b="1" u="sng" dirty="0">
                <a:latin typeface="Tw Cen MT Condensed" panose="020B0606020104020203" pitchFamily="34" charset="-18"/>
              </a:rPr>
              <a:t>Cilj projekta</a:t>
            </a:r>
            <a:r>
              <a:rPr lang="sl-SI" sz="4500" b="1" dirty="0">
                <a:latin typeface="Tw Cen MT Condensed" panose="020B0606020104020203" pitchFamily="34" charset="-18"/>
              </a:rPr>
              <a:t>: Nadgraditev otroškega igrišča z igrali za osnovnošolce na Dolu pri Borovnici. Vzpostavitev infrastrukture za aktivno igro na prostem, kar bo prispevalo k psihofizičnemu razvoju otrok. Organizacija družabnih dogodkov: Igre brez meja, kostanjev piknik... </a:t>
            </a:r>
          </a:p>
          <a:p>
            <a:r>
              <a:rPr lang="sl-SI" sz="4500" b="1" dirty="0">
                <a:latin typeface="Tw Cen MT Condensed" panose="020B0606020104020203" pitchFamily="34" charset="-18"/>
              </a:rPr>
              <a:t>Vrednost projekta: projekt je v potrjevanju.</a:t>
            </a:r>
          </a:p>
          <a:p>
            <a:r>
              <a:rPr lang="sl-SI" sz="4500" b="1" dirty="0">
                <a:latin typeface="Tw Cen MT Condensed" panose="020B0606020104020203" pitchFamily="34" charset="-18"/>
              </a:rPr>
              <a:t>Prijavitelj projekta: Občina Borovnica,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4500" b="1" dirty="0">
                <a:latin typeface="Tw Cen MT Condensed" panose="020B0606020104020203" pitchFamily="34" charset="-18"/>
              </a:rPr>
              <a:t>ŠD Borovnica.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4500" b="1" dirty="0">
                <a:latin typeface="Tw Cen MT Condensed" panose="020B0606020104020203" pitchFamily="34" charset="-18"/>
              </a:rPr>
              <a:t>Društvo dolanskih fantov in deklet.</a:t>
            </a:r>
          </a:p>
          <a:p>
            <a:r>
              <a:rPr lang="sl-SI" sz="4500" b="1" dirty="0">
                <a:latin typeface="Tw Cen MT Condensed" panose="020B0606020104020203" pitchFamily="34" charset="-18"/>
              </a:rPr>
              <a:t>Cilj v SLR, h kateremu prispeva projekt: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4500" b="1" dirty="0">
                <a:latin typeface="Tw Cen MT Condensed" panose="020B0606020104020203" pitchFamily="34" charset="-18"/>
              </a:rPr>
              <a:t>izboljšanje kakovosti bivanja,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4500" b="1" dirty="0">
                <a:latin typeface="Tw Cen MT Condensed" panose="020B0606020104020203" pitchFamily="34" charset="-18"/>
              </a:rPr>
              <a:t>okrepitev socialnega kapitala območja in socialne integracije med prebivalci.</a:t>
            </a:r>
          </a:p>
          <a:p>
            <a:pPr marL="0" indent="0">
              <a:lnSpc>
                <a:spcPct val="120000"/>
              </a:lnSpc>
              <a:buNone/>
            </a:pPr>
            <a:endParaRPr lang="sl-SI" sz="1800" b="1" dirty="0">
              <a:latin typeface="Tw Cen MT Condensed" panose="020B0606020104020203" pitchFamily="34" charset="-18"/>
            </a:endParaRPr>
          </a:p>
          <a:p>
            <a:endParaRPr lang="sl-SI" sz="2400" b="1" dirty="0">
              <a:latin typeface="Tw Cen MT Condensed" panose="020B0606020104020203" pitchFamily="34" charset="-18"/>
            </a:endParaRPr>
          </a:p>
          <a:p>
            <a:endParaRPr lang="sl-SI" sz="2400" b="1" dirty="0">
              <a:latin typeface="Tw Cen MT Condensed" panose="020B0606020104020203" pitchFamily="34" charset="-18"/>
            </a:endParaRPr>
          </a:p>
          <a:p>
            <a:pPr marL="0" indent="0">
              <a:buNone/>
            </a:pPr>
            <a:endParaRPr lang="sl-SI" dirty="0">
              <a:latin typeface="Tw Cen MT Condensed" panose="020B0606020104020203" pitchFamily="34" charset="-18"/>
            </a:endParaRPr>
          </a:p>
        </p:txBody>
      </p:sp>
      <p:sp>
        <p:nvSpPr>
          <p:cNvPr id="7" name="Označba mesta besedila 2">
            <a:extLst>
              <a:ext uri="{FF2B5EF4-FFF2-40B4-BE49-F238E27FC236}">
                <a16:creationId xmlns:a16="http://schemas.microsoft.com/office/drawing/2014/main" id="{67211D0E-234B-9E6B-6133-9458058BE8FF}"/>
              </a:ext>
            </a:extLst>
          </p:cNvPr>
          <p:cNvSpPr txBox="1">
            <a:spLocks/>
          </p:cNvSpPr>
          <p:nvPr/>
        </p:nvSpPr>
        <p:spPr>
          <a:xfrm>
            <a:off x="6302971" y="1059943"/>
            <a:ext cx="5633215" cy="952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dirty="0">
                <a:latin typeface="Tw Cen MT Condensed" panose="020B0606020104020203" pitchFamily="34" charset="-18"/>
              </a:rPr>
              <a:t>Naslov projekta: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latin typeface="Tw Cen MT Condensed" panose="020B0606020104020203" pitchFamily="34" charset="-18"/>
              </a:rPr>
              <a:t>KOLESARSKI PARK RAKITNA – Z GIBANJEM DO ZDRAVJA </a:t>
            </a:r>
          </a:p>
        </p:txBody>
      </p:sp>
      <p:sp>
        <p:nvSpPr>
          <p:cNvPr id="9" name="Označba mesta besedila 8"/>
          <p:cNvSpPr>
            <a:spLocks noGrp="1"/>
          </p:cNvSpPr>
          <p:nvPr>
            <p:ph type="body" sz="quarter" idx="3"/>
          </p:nvPr>
        </p:nvSpPr>
        <p:spPr>
          <a:xfrm>
            <a:off x="6302971" y="2151303"/>
            <a:ext cx="5761032" cy="4465833"/>
          </a:xfrm>
        </p:spPr>
        <p:txBody>
          <a:bodyPr anchor="t">
            <a:normAutofit lnSpcReduction="1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1800" u="sng" dirty="0">
                <a:latin typeface="Tw Cen MT Condensed" panose="020B0606020104020203" pitchFamily="34" charset="-18"/>
              </a:rPr>
              <a:t>Cilj projekta</a:t>
            </a:r>
            <a:r>
              <a:rPr lang="sl-SI" sz="1800" dirty="0">
                <a:latin typeface="Tw Cen MT Condensed" panose="020B0606020104020203" pitchFamily="34" charset="-18"/>
              </a:rPr>
              <a:t>: Vzpostavitve nove rekreativne infrastrukture, namenjene zlasti otrokom in mladostnikom iz vrst domačinov, uporabnikov MKZ Rakitna, prebivalcem sosednjih naselij in turistom.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1800" dirty="0">
                <a:latin typeface="Tw Cen MT Condensed" panose="020B0606020104020203" pitchFamily="34" charset="-18"/>
              </a:rPr>
              <a:t>Vrednost projekta: 51.652,13 €.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1800" dirty="0">
                <a:latin typeface="Tw Cen MT Condensed" panose="020B0606020104020203" pitchFamily="34" charset="-18"/>
              </a:rPr>
              <a:t>Prijavitelj projekta: KS Rakitna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1800" dirty="0">
                <a:latin typeface="Tw Cen MT Condensed" panose="020B0606020104020203" pitchFamily="34" charset="-18"/>
              </a:rPr>
              <a:t>Občina Brezovica.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1800" dirty="0">
                <a:latin typeface="Tw Cen MT Condensed" panose="020B0606020104020203" pitchFamily="34" charset="-18"/>
              </a:rPr>
              <a:t> Mladinsko klimatsko zdravilišče Rakitna.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1800" dirty="0">
                <a:latin typeface="Tw Cen MT Condensed" panose="020B0606020104020203" pitchFamily="34" charset="-18"/>
              </a:rPr>
              <a:t> Športno društvo Rakitna.</a:t>
            </a:r>
          </a:p>
          <a:p>
            <a:r>
              <a:rPr lang="sl-SI" sz="1800" dirty="0">
                <a:latin typeface="Tw Cen MT Condensed" panose="020B0606020104020203" pitchFamily="34" charset="-18"/>
              </a:rPr>
              <a:t>Cilj v SLR, h kateremu prispeva projekt: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1800" dirty="0">
                <a:latin typeface="Tw Cen MT Condensed" panose="020B0606020104020203" pitchFamily="34" charset="-18"/>
              </a:rPr>
              <a:t>izboljšanje kakovosti bivanja,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1800" dirty="0">
                <a:latin typeface="Tw Cen MT Condensed" panose="020B0606020104020203" pitchFamily="34" charset="-18"/>
              </a:rPr>
              <a:t>ohranjanje narave in kulturne krajine,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1800" dirty="0">
                <a:latin typeface="Tw Cen MT Condensed" panose="020B0606020104020203" pitchFamily="34" charset="-18"/>
              </a:rPr>
              <a:t>okrepitev socialnega kapitala območja in socialne integracije med prebivalci.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sl-SI" sz="1800" dirty="0">
              <a:latin typeface="Tw Cen MT Condensed" panose="020B0606020104020203" pitchFamily="34" charset="-18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l-SI" sz="2200" dirty="0">
              <a:latin typeface="Tw Cen MT Condensed" panose="020B0606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91193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15E9C62B-6262-AC46-FFE3-A3F56308EA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99098" y="0"/>
            <a:ext cx="4581610" cy="2739790"/>
          </a:xfr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82EDEAB-6A33-DAD0-CB55-6B84FAF7B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261" y="4605757"/>
            <a:ext cx="4903174" cy="2252243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4AB10363-BA37-3658-09C7-1D792B699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639" y="2804757"/>
            <a:ext cx="2621361" cy="1747137"/>
          </a:xfrm>
          <a:prstGeom prst="rect">
            <a:avLst/>
          </a:prstGeom>
        </p:spPr>
      </p:pic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6AE374A1-79BF-5846-D9AD-50C51859B4AA}"/>
              </a:ext>
            </a:extLst>
          </p:cNvPr>
          <p:cNvSpPr txBox="1"/>
          <p:nvPr/>
        </p:nvSpPr>
        <p:spPr>
          <a:xfrm>
            <a:off x="10437091" y="4598074"/>
            <a:ext cx="1856509" cy="380326"/>
          </a:xfrm>
          <a:prstGeom prst="rect">
            <a:avLst/>
          </a:prstGeom>
          <a:solidFill>
            <a:srgbClr val="FDF8DB"/>
          </a:solidFill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FDF8DB"/>
                </a:solidFill>
              </a:rPr>
              <a:t>C</a:t>
            </a: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48779995-CE4A-F10E-55CB-431D29F374A2}"/>
              </a:ext>
            </a:extLst>
          </p:cNvPr>
          <p:cNvSpPr txBox="1"/>
          <p:nvPr/>
        </p:nvSpPr>
        <p:spPr>
          <a:xfrm>
            <a:off x="11186445" y="4879649"/>
            <a:ext cx="1107155" cy="470018"/>
          </a:xfrm>
          <a:prstGeom prst="rect">
            <a:avLst/>
          </a:prstGeom>
          <a:solidFill>
            <a:srgbClr val="FDF8DB"/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9A272F1E-A3F0-06C9-BE58-4D992086E430}"/>
              </a:ext>
            </a:extLst>
          </p:cNvPr>
          <p:cNvSpPr txBox="1"/>
          <p:nvPr/>
        </p:nvSpPr>
        <p:spPr>
          <a:xfrm>
            <a:off x="11049712" y="4879649"/>
            <a:ext cx="247828" cy="200055"/>
          </a:xfrm>
          <a:prstGeom prst="rect">
            <a:avLst/>
          </a:prstGeom>
          <a:solidFill>
            <a:srgbClr val="FDF8DB"/>
          </a:solidFill>
        </p:spPr>
        <p:txBody>
          <a:bodyPr wrap="square" rtlCol="0">
            <a:spAutoFit/>
          </a:bodyPr>
          <a:lstStyle/>
          <a:p>
            <a:endParaRPr lang="sl-SI" sz="700" dirty="0"/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A31D7CA0-8469-12F1-3214-8D0A826EBE17}"/>
              </a:ext>
            </a:extLst>
          </p:cNvPr>
          <p:cNvSpPr txBox="1"/>
          <p:nvPr/>
        </p:nvSpPr>
        <p:spPr>
          <a:xfrm>
            <a:off x="-95428" y="6534834"/>
            <a:ext cx="6191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 Vir fotografij: Arhiv IPS, različna leta.</a:t>
            </a:r>
          </a:p>
          <a:p>
            <a:endParaRPr lang="sl-SI" sz="1200" dirty="0">
              <a:latin typeface="Tw Cen MT Condensed" panose="020B0606020104020203" pitchFamily="34" charset="-18"/>
            </a:endParaRPr>
          </a:p>
          <a:p>
            <a:endParaRPr lang="sl-SI" sz="1200" dirty="0">
              <a:latin typeface="Tw Cen MT Condensed" panose="020B0606020104020203" pitchFamily="34" charset="-18"/>
            </a:endParaRPr>
          </a:p>
        </p:txBody>
      </p:sp>
      <p:pic>
        <p:nvPicPr>
          <p:cNvPr id="3" name="Slika 2" descr="Slika, ki vsebuje besede na prostem, nebo, trava, drevo&#10;&#10;Opis je samodejno ustvarjen">
            <a:extLst>
              <a:ext uri="{FF2B5EF4-FFF2-40B4-BE49-F238E27FC236}">
                <a16:creationId xmlns:a16="http://schemas.microsoft.com/office/drawing/2014/main" id="{24DBCEE8-22A3-2FE6-BB21-5FA08D3432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" y="0"/>
            <a:ext cx="5018424" cy="3763818"/>
          </a:xfrm>
          <a:prstGeom prst="rect">
            <a:avLst/>
          </a:prstGeom>
        </p:spPr>
      </p:pic>
      <p:pic>
        <p:nvPicPr>
          <p:cNvPr id="5" name="Slika 4" descr="Slika, ki vsebuje besede besedilo, dodatek&#10;&#10;Opis je samodejno ustvarjen">
            <a:extLst>
              <a:ext uri="{FF2B5EF4-FFF2-40B4-BE49-F238E27FC236}">
                <a16:creationId xmlns:a16="http://schemas.microsoft.com/office/drawing/2014/main" id="{082709BB-97A1-4C22-E81A-86DD814930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3" b="17909"/>
          <a:stretch/>
        </p:blipFill>
        <p:spPr>
          <a:xfrm>
            <a:off x="0" y="3938833"/>
            <a:ext cx="6191428" cy="22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57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183" y="-57257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DELAVNICA Z MLADIMI </a:t>
            </a:r>
            <a:r>
              <a:rPr lang="sl-SI" sz="2000" dirty="0">
                <a:latin typeface="Tw Cen MT Condensed" panose="020B0606020104020203" pitchFamily="34" charset="-18"/>
              </a:rPr>
              <a:t>(razvojni vidiki podjetništva 1)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80683" y="6548473"/>
            <a:ext cx="1769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Vir fotografije: </a:t>
            </a:r>
            <a:r>
              <a:rPr lang="sl-SI" sz="1200" dirty="0" err="1">
                <a:latin typeface="Tw Cen MT Condensed" panose="020B0606020104020203" pitchFamily="34" charset="-18"/>
              </a:rPr>
              <a:t>Freepik</a:t>
            </a:r>
            <a:r>
              <a:rPr lang="sl-SI" sz="1200" dirty="0">
                <a:latin typeface="Tw Cen MT Condensed" panose="020B0606020104020203" pitchFamily="34" charset="-18"/>
              </a:rPr>
              <a:t>, 7. 3. 2023.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2E96A84-5145-A666-E413-8EF7F2C8B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2363261"/>
              </p:ext>
            </p:extLst>
          </p:nvPr>
        </p:nvGraphicFramePr>
        <p:xfrm>
          <a:off x="2180046" y="12683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0024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F35E05-CF48-7134-6D99-DF67B33C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Tw Cen MT Condensed" panose="020B0606020104020203" pitchFamily="34" charset="-18"/>
              </a:rPr>
              <a:t>MLADI IN RAZVOJ PODEŽELJA </a:t>
            </a:r>
            <a:r>
              <a:rPr lang="sl-SI" dirty="0">
                <a:latin typeface="Tw Cen MT Condensed" panose="020B0606020104020203" pitchFamily="34" charset="-18"/>
              </a:rPr>
              <a:t>(1)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561B037-9AF9-E6C8-09B5-7E1420865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69559"/>
            <a:ext cx="56134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sl-SI" dirty="0">
                <a:latin typeface="Tw Cen MT Condensed" panose="020B0606020104020203" pitchFamily="34" charset="-18"/>
              </a:rPr>
              <a:t>V ČEM VIDITE PREDNOSTI DIGITALIZACIJE?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dirty="0">
                <a:latin typeface="Tw Cen MT Condensed" panose="020B0606020104020203" pitchFamily="34" charset="-18"/>
              </a:rPr>
              <a:t>KAJ JE ZA VAS DIGITALIZACIJA?</a:t>
            </a:r>
          </a:p>
          <a:p>
            <a:pPr>
              <a:buFont typeface="Wingdings" panose="05000000000000000000" pitchFamily="2" charset="2"/>
              <a:buChar char="ü"/>
            </a:pPr>
            <a:endParaRPr lang="sl-SI" dirty="0">
              <a:latin typeface="Tw Cen MT Condensed" panose="020B0606020104020203" pitchFamily="34" charset="-18"/>
            </a:endParaRPr>
          </a:p>
          <a:p>
            <a:pPr>
              <a:buFont typeface="Wingdings" panose="05000000000000000000" pitchFamily="2" charset="2"/>
              <a:buChar char="ü"/>
            </a:pPr>
            <a:endParaRPr lang="sl-SI" dirty="0">
              <a:latin typeface="Tw Cen MT Condensed" panose="020B0606020104020203" pitchFamily="34" charset="-18"/>
            </a:endParaRPr>
          </a:p>
          <a:p>
            <a:pPr>
              <a:buFont typeface="Wingdings" panose="05000000000000000000" pitchFamily="2" charset="2"/>
              <a:buChar char="ü"/>
            </a:pPr>
            <a:endParaRPr lang="sl-SI" dirty="0">
              <a:latin typeface="Tw Cen MT Condensed" panose="020B0606020104020203" pitchFamily="34" charset="-18"/>
            </a:endParaRPr>
          </a:p>
          <a:p>
            <a:pPr>
              <a:buFont typeface="Wingdings" panose="05000000000000000000" pitchFamily="2" charset="2"/>
              <a:buChar char="ü"/>
            </a:pPr>
            <a:endParaRPr lang="sl-SI" dirty="0">
              <a:latin typeface="Tw Cen MT Condensed" panose="020B0606020104020203" pitchFamily="34" charset="-1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dirty="0">
                <a:latin typeface="Tw Cen MT Condensed" panose="020B0606020104020203" pitchFamily="34" charset="-18"/>
              </a:rPr>
              <a:t>KATERI POGOJI BI MORALI BITI IZPOLNJENI ZA ODPRTJE PODJETJA?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dirty="0">
                <a:latin typeface="Tw Cen MT Condensed" panose="020B0606020104020203" pitchFamily="34" charset="-18"/>
              </a:rPr>
              <a:t>KAKŠNO PODJETJE BI ŽELELI ODPRETI?</a:t>
            </a:r>
          </a:p>
          <a:p>
            <a:pPr marL="0" indent="0">
              <a:buNone/>
            </a:pPr>
            <a:endParaRPr lang="sl-SI" dirty="0">
              <a:latin typeface="Tw Cen MT Condensed" panose="020B0606020104020203" pitchFamily="34" charset="-18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DF56E701-823E-6ADB-DEA2-445206F96325}"/>
              </a:ext>
            </a:extLst>
          </p:cNvPr>
          <p:cNvSpPr txBox="1"/>
          <p:nvPr/>
        </p:nvSpPr>
        <p:spPr>
          <a:xfrm>
            <a:off x="368224" y="6533573"/>
            <a:ext cx="15027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Arhiv IPS, 2022, 2023.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8D1334AA-9390-6131-9E2E-0E6D946ED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38" y="1907402"/>
            <a:ext cx="5832062" cy="396700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8D06A08-DB7A-217A-BDE5-4B190D5EBC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2390" r="40753" b="22136"/>
          <a:stretch/>
        </p:blipFill>
        <p:spPr>
          <a:xfrm>
            <a:off x="302076" y="2133591"/>
            <a:ext cx="1568865" cy="231163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862E93B-74D9-B992-7173-B68240308F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00" t="14342" r="6690" b="38317"/>
          <a:stretch/>
        </p:blipFill>
        <p:spPr>
          <a:xfrm>
            <a:off x="302076" y="4513169"/>
            <a:ext cx="2455179" cy="188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05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58D9E47-11A2-BE59-B485-DAD21B52B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543394" y="0"/>
            <a:ext cx="5105211" cy="68580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2380E0ED-A897-279F-A197-69D57164C627}"/>
              </a:ext>
            </a:extLst>
          </p:cNvPr>
          <p:cNvSpPr txBox="1"/>
          <p:nvPr/>
        </p:nvSpPr>
        <p:spPr>
          <a:xfrm>
            <a:off x="0" y="6497889"/>
            <a:ext cx="3094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200">
                <a:latin typeface="Tw Cen MT Condensed" panose="020B0606020104020203" pitchFamily="34" charset="-18"/>
              </a:rPr>
              <a:t> Vir: LAS Barje z zaledjem,  Delavnica s podjetniki, 21. 3. 2023. </a:t>
            </a:r>
            <a:endParaRPr lang="sl-SI" sz="1200" dirty="0">
              <a:latin typeface="Tw Cen MT Condensed" panose="020B0606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6206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183" y="-57257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DELAVNICA Z MLADIMI </a:t>
            </a:r>
            <a:r>
              <a:rPr lang="sl-SI" sz="2000" dirty="0">
                <a:latin typeface="Tw Cen MT Condensed" panose="020B0606020104020203" pitchFamily="34" charset="-18"/>
              </a:rPr>
              <a:t>(razvojni vidiki podjetništva 2)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80683" y="6548473"/>
            <a:ext cx="1769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Vir fotografije: </a:t>
            </a:r>
            <a:r>
              <a:rPr lang="sl-SI" sz="1200" dirty="0" err="1">
                <a:latin typeface="Tw Cen MT Condensed" panose="020B0606020104020203" pitchFamily="34" charset="-18"/>
              </a:rPr>
              <a:t>Freepik</a:t>
            </a:r>
            <a:r>
              <a:rPr lang="sl-SI" sz="1200" dirty="0">
                <a:latin typeface="Tw Cen MT Condensed" panose="020B0606020104020203" pitchFamily="34" charset="-18"/>
              </a:rPr>
              <a:t>, 7. 3. 2023.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2E96A84-5145-A666-E413-8EF7F2C8B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450534"/>
              </p:ext>
            </p:extLst>
          </p:nvPr>
        </p:nvGraphicFramePr>
        <p:xfrm>
          <a:off x="2180046" y="12683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4484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69BCC9-696A-EA4F-027F-4A6F4ABF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Tw Cen MT Condensed" panose="020B0606020104020203" pitchFamily="34" charset="-18"/>
              </a:rPr>
              <a:t>MLADI IN RAZVOJ PODEŽELJA </a:t>
            </a:r>
            <a:r>
              <a:rPr lang="sl-SI" dirty="0">
                <a:latin typeface="Tw Cen MT Condensed" panose="020B0606020104020203" pitchFamily="34" charset="-18"/>
              </a:rPr>
              <a:t>(2)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5F7FCF6-2FCB-AA49-E705-AF45DE79A4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031EECC-628A-1F92-C2EC-4332D1F48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540"/>
            <a:ext cx="518160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endParaRPr lang="sl-SI" dirty="0">
              <a:latin typeface="Tw Cen MT Condensed" panose="020B0606020104020203" pitchFamily="34" charset="-18"/>
            </a:endParaRPr>
          </a:p>
          <a:p>
            <a:pPr>
              <a:buFont typeface="Wingdings" panose="05000000000000000000" pitchFamily="2" charset="2"/>
              <a:buChar char="ü"/>
            </a:pPr>
            <a:endParaRPr lang="sl-SI" dirty="0">
              <a:latin typeface="Tw Cen MT Condensed" panose="020B0606020104020203" pitchFamily="34" charset="-1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dirty="0">
                <a:latin typeface="Tw Cen MT Condensed" panose="020B0606020104020203" pitchFamily="34" charset="-18"/>
              </a:rPr>
              <a:t>NA KAKŠEN NAČIN BI MED MLADIMI LAHKOPOVEČALI OKOLJSKO ODGOVORNOST?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dirty="0">
                <a:latin typeface="Tw Cen MT Condensed" panose="020B0606020104020203" pitchFamily="34" charset="-18"/>
              </a:rPr>
              <a:t>KATERE OKOLJSKE PROBLEME VI ZAZNAVATE NA OBMOČJU LAS BARJE IN BI JIH BILO POTREBNO PREDNOSTNO REŠEVATI?</a:t>
            </a:r>
          </a:p>
          <a:p>
            <a:pPr>
              <a:buFont typeface="Wingdings" panose="05000000000000000000" pitchFamily="2" charset="2"/>
              <a:buChar char="ü"/>
            </a:pPr>
            <a:endParaRPr lang="sl-SI" dirty="0">
              <a:latin typeface="Tw Cen MT Condensed" panose="020B0606020104020203" pitchFamily="34" charset="-18"/>
            </a:endParaRPr>
          </a:p>
          <a:p>
            <a:pPr>
              <a:buFont typeface="Wingdings" panose="05000000000000000000" pitchFamily="2" charset="2"/>
              <a:buChar char="ü"/>
            </a:pPr>
            <a:endParaRPr lang="sl-SI" dirty="0">
              <a:latin typeface="Tw Cen MT Condensed" panose="020B0606020104020203" pitchFamily="34" charset="-1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dirty="0">
                <a:latin typeface="Tw Cen MT Condensed" panose="020B0606020104020203" pitchFamily="34" charset="-18"/>
              </a:rPr>
              <a:t>KAKO SE MLADI VKLJUČUJETE V SKUPNOST?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dirty="0">
                <a:latin typeface="Tw Cen MT Condensed" panose="020B0606020104020203" pitchFamily="34" charset="-18"/>
              </a:rPr>
              <a:t>KJE MLADI VIDITE MOŽNOSTI ZA VAŠO VEČJO VPETOST V (LOKALNO) SKUPNOST?</a:t>
            </a:r>
          </a:p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8E804A0D-2614-E778-7B3F-00C704BD1691}"/>
              </a:ext>
            </a:extLst>
          </p:cNvPr>
          <p:cNvSpPr txBox="1"/>
          <p:nvPr/>
        </p:nvSpPr>
        <p:spPr>
          <a:xfrm>
            <a:off x="86841" y="6581001"/>
            <a:ext cx="15027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Arhiv IPS, </a:t>
            </a:r>
            <a:r>
              <a:rPr lang="sl-SI" sz="1200" dirty="0">
                <a:solidFill>
                  <a:prstClr val="black"/>
                </a:solidFill>
                <a:latin typeface="Tw Cen MT Condensed" panose="020B0606020104020203" pitchFamily="34" charset="-18"/>
              </a:rPr>
              <a:t>2022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F1B1942-6BE6-95C1-81E5-74A7B09E3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9050200"/>
              </p:ext>
            </p:extLst>
          </p:nvPr>
        </p:nvGraphicFramePr>
        <p:xfrm>
          <a:off x="755747" y="1868101"/>
          <a:ext cx="5340253" cy="4624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6FBDB0C1-AEF5-8264-9BFA-D16AA38AB6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92" t="33020" r="24705" b="31341"/>
          <a:stretch/>
        </p:blipFill>
        <p:spPr>
          <a:xfrm>
            <a:off x="306494" y="1848086"/>
            <a:ext cx="4076164" cy="1734796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361AD75-25AC-9D45-2CE0-3FE72A7E8C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170" t="7438" r="39663" b="47756"/>
          <a:stretch/>
        </p:blipFill>
        <p:spPr>
          <a:xfrm>
            <a:off x="1036840" y="3508241"/>
            <a:ext cx="2168848" cy="307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64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AC19D7-166B-28DC-F4CD-E2527A31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71" y="624133"/>
            <a:ext cx="3431970" cy="1600200"/>
          </a:xfrm>
        </p:spPr>
        <p:txBody>
          <a:bodyPr/>
          <a:lstStyle/>
          <a:p>
            <a:pPr algn="ctr"/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KDO SEM IN </a:t>
            </a: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ZAKAJ SEM NA DELAVNICI?</a:t>
            </a:r>
          </a:p>
        </p:txBody>
      </p:sp>
      <p:pic>
        <p:nvPicPr>
          <p:cNvPr id="6" name="Označba mesta vsebine 5" descr="Slika, ki vsebuje besede besedilo, oseba&#10;&#10;Opis je samodejno ustvarjen">
            <a:extLst>
              <a:ext uri="{FF2B5EF4-FFF2-40B4-BE49-F238E27FC236}">
                <a16:creationId xmlns:a16="http://schemas.microsoft.com/office/drawing/2014/main" id="{D33EA7AB-C45E-E7B4-4D0D-B590C78E9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023" y="1162296"/>
            <a:ext cx="3655218" cy="4873625"/>
          </a:xfrm>
        </p:spPr>
      </p:pic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FF8FF3C-5D1F-5A65-EE98-59AE3C9B2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4670" y="2224333"/>
            <a:ext cx="3932237" cy="3811588"/>
          </a:xfrm>
        </p:spPr>
        <p:txBody>
          <a:bodyPr>
            <a:normAutofit/>
          </a:bodyPr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sz="2800" dirty="0">
                <a:latin typeface="Tw Cen MT Condensed" panose="020B0606020104020203" pitchFamily="34" charset="-18"/>
              </a:rPr>
              <a:t>… NAJ O TEM SPREGOVORI FOTOGRAFIJA, KI JO IMAM NA TELEFONU …</a:t>
            </a:r>
          </a:p>
          <a:p>
            <a:endParaRPr lang="sl-SI" sz="2800" dirty="0">
              <a:latin typeface="Tw Cen MT Condensed" panose="020B0606020104020203" pitchFamily="34" charset="-18"/>
            </a:endParaRPr>
          </a:p>
          <a:p>
            <a:endParaRPr lang="sl-SI" sz="2800" dirty="0">
              <a:latin typeface="Tw Cen MT Condensed" panose="020B0606020104020203" pitchFamily="34" charset="-18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2981816-C1C8-31E8-BBDE-DFEE08F58656}"/>
              </a:ext>
            </a:extLst>
          </p:cNvPr>
          <p:cNvSpPr txBox="1"/>
          <p:nvPr/>
        </p:nvSpPr>
        <p:spPr>
          <a:xfrm>
            <a:off x="4096907" y="6104536"/>
            <a:ext cx="1478440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2022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2C0399E-E329-7C56-A3DA-3045C1952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" r="3602" b="19162"/>
          <a:stretch/>
        </p:blipFill>
        <p:spPr>
          <a:xfrm>
            <a:off x="7723776" y="2483473"/>
            <a:ext cx="4303554" cy="2772192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A86D0C0-158D-3BF5-E631-C5B775C64056}"/>
              </a:ext>
            </a:extLst>
          </p:cNvPr>
          <p:cNvSpPr txBox="1"/>
          <p:nvPr/>
        </p:nvSpPr>
        <p:spPr>
          <a:xfrm>
            <a:off x="10713560" y="5342536"/>
            <a:ext cx="1478440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Cunder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,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2023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243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099BE6C-681B-18A8-A8B3-9E6B01950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b="1" kern="12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RAZMIŠLJATE</a:t>
            </a:r>
            <a:r>
              <a:rPr lang="en-US" kern="12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 ALI ŽE IMATE KONKRETNO </a:t>
            </a:r>
            <a:r>
              <a:rPr lang="en-US" b="1" kern="12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IDEJO, </a:t>
            </a:r>
            <a:r>
              <a:rPr lang="en-US" kern="12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KI JO NAMERAVATE PRIJAVITI NA </a:t>
            </a:r>
            <a:r>
              <a:rPr lang="en-US" b="1" kern="12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RAZPIS</a:t>
            </a:r>
            <a:r>
              <a:rPr lang="en-US" kern="12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 LAS BARJE Z ZALEDJEM?</a:t>
            </a:r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1FE3A01F-2888-C939-3835-AC38C0AF9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813170"/>
            <a:ext cx="6780700" cy="3229330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7641F723-F2D7-5598-6ED1-1D281B6EA8EA}"/>
              </a:ext>
            </a:extLst>
          </p:cNvPr>
          <p:cNvSpPr txBox="1"/>
          <p:nvPr/>
        </p:nvSpPr>
        <p:spPr>
          <a:xfrm>
            <a:off x="4777316" y="5320555"/>
            <a:ext cx="6780700" cy="635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Vir:</a:t>
            </a:r>
            <a:r>
              <a:rPr kumimoji="0" lang="sl-SI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 </a:t>
            </a:r>
            <a:r>
              <a:rPr kumimoji="0" lang="sl-SI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  <a:hlinkClick r:id="rId3"/>
              </a:rPr>
              <a:t>https://www.lasbarje.si/post/delite-z-nami-ideje-za-strategijo-lokalnega-razvoja-preko-spletnega-obrazca</a:t>
            </a:r>
            <a:r>
              <a:rPr lang="sl-SI" sz="1200" dirty="0">
                <a:latin typeface="Tw Cen MT Condensed" panose="020B0606020104020203" pitchFamily="34" charset="-18"/>
                <a:hlinkClick r:id="rId3"/>
              </a:rPr>
              <a:t> (22</a:t>
            </a:r>
            <a:r>
              <a:rPr lang="sl-SI" sz="1200" dirty="0">
                <a:latin typeface="Tw Cen MT Condensed" panose="020B0606020104020203" pitchFamily="34" charset="-18"/>
              </a:rPr>
              <a:t>. 3. 2023). </a:t>
            </a:r>
            <a:endParaRPr kumimoji="0" lang="en-US" sz="12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Tw Cen MT Condensed" panose="020B0606020104020203" pitchFamily="34" charset="-18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136B062F-085E-DB9E-A39B-726337C74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168" y="5375313"/>
            <a:ext cx="2000529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15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AD1DA2D-EC22-E305-4D15-D437F54E8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66" b="24842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C23C06B-9349-E4D1-14DE-6D98851380A5}"/>
              </a:ext>
            </a:extLst>
          </p:cNvPr>
          <p:cNvSpPr txBox="1"/>
          <p:nvPr/>
        </p:nvSpPr>
        <p:spPr>
          <a:xfrm>
            <a:off x="8113501" y="6622882"/>
            <a:ext cx="1483081" cy="2351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Vir: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Arhiv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 IPS,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različna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leta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A23C73C-807F-3EF0-364C-209ADB5E7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060" y="5578224"/>
            <a:ext cx="2000529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80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183" y="-57257"/>
            <a:ext cx="10515600" cy="1325563"/>
          </a:xfrm>
        </p:spPr>
        <p:txBody>
          <a:bodyPr/>
          <a:lstStyle/>
          <a:p>
            <a:r>
              <a:rPr lang="sl-SI">
                <a:solidFill>
                  <a:srgbClr val="C00000"/>
                </a:solidFill>
                <a:latin typeface="Tw Cen MT Condensed" panose="020B0606020104020203" pitchFamily="34" charset="-18"/>
              </a:rPr>
              <a:t>LEADER, LOKALNA AKCIJSKA SKUPINA – KAJ JE ŽE TO? </a:t>
            </a:r>
            <a:endParaRPr lang="sl-SI" sz="2000" dirty="0">
              <a:latin typeface="Tw Cen MT Condensed" panose="020B0606020104020203" pitchFamily="34" charset="-18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80683" y="6548473"/>
            <a:ext cx="1769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>
                <a:latin typeface="Tw Cen MT Condensed" panose="020B0606020104020203" pitchFamily="34" charset="-18"/>
              </a:rPr>
              <a:t>Vir fotografije: Freepik, 7. 3. 2023. </a:t>
            </a:r>
            <a:endParaRPr lang="sl-SI" sz="1200" dirty="0">
              <a:latin typeface="Tw Cen MT Condensed" panose="020B0606020104020203" pitchFamily="34" charset="-18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FAD769D-FF7E-0679-4FB0-AB01E3605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" b="4800"/>
          <a:stretch/>
        </p:blipFill>
        <p:spPr>
          <a:xfrm>
            <a:off x="211183" y="1268306"/>
            <a:ext cx="4497550" cy="4939357"/>
          </a:xfrm>
          <a:prstGeom prst="rect">
            <a:avLst/>
          </a:prstGeom>
          <a:solidFill>
            <a:srgbClr val="FDF8DB"/>
          </a:solidFill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8DBE4539-9608-4117-1A58-922534DB3177}"/>
              </a:ext>
            </a:extLst>
          </p:cNvPr>
          <p:cNvSpPr txBox="1"/>
          <p:nvPr/>
        </p:nvSpPr>
        <p:spPr>
          <a:xfrm>
            <a:off x="211183" y="5807553"/>
            <a:ext cx="1865445" cy="400110"/>
          </a:xfrm>
          <a:prstGeom prst="rect">
            <a:avLst/>
          </a:prstGeom>
          <a:solidFill>
            <a:srgbClr val="FDF8DB"/>
          </a:solidFill>
        </p:spPr>
        <p:txBody>
          <a:bodyPr wrap="square" rtlCol="0">
            <a:spAutoFit/>
          </a:bodyPr>
          <a:lstStyle/>
          <a:p>
            <a:r>
              <a:rPr lang="sl-SI" sz="1000">
                <a:latin typeface="Tw Cen MT Condensed" panose="020B0606020104020203" pitchFamily="34" charset="-18"/>
              </a:rPr>
              <a:t>Vir: Izvajanje pristopa LEADER/CLLD, 2022. </a:t>
            </a:r>
          </a:p>
          <a:p>
            <a:endParaRPr lang="sl-SI" sz="1000" dirty="0">
              <a:latin typeface="Tw Cen MT Condensed" panose="020B0606020104020203" pitchFamily="34" charset="-18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ECBD12D-4443-C38F-32A8-E3A75B162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38" y="1268306"/>
            <a:ext cx="5649113" cy="1991003"/>
          </a:xfrm>
          <a:prstGeom prst="rect">
            <a:avLst/>
          </a:prstGeom>
          <a:solidFill>
            <a:srgbClr val="FDF8DB"/>
          </a:solidFill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7EB48D8-D403-EE53-6122-A748478EB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845" y="3259309"/>
            <a:ext cx="4881698" cy="3428999"/>
          </a:xfrm>
          <a:prstGeom prst="rect">
            <a:avLst/>
          </a:prstGeom>
        </p:spPr>
      </p:pic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id="{3932E9EB-1D61-4BCA-03EA-CE619B44FE98}"/>
              </a:ext>
            </a:extLst>
          </p:cNvPr>
          <p:cNvCxnSpPr/>
          <p:nvPr/>
        </p:nvCxnSpPr>
        <p:spPr>
          <a:xfrm>
            <a:off x="3076486" y="3845607"/>
            <a:ext cx="3965249" cy="11451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53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2722334-7AED-F185-5FEA-11AD38DF0FDF}"/>
              </a:ext>
            </a:extLst>
          </p:cNvPr>
          <p:cNvSpPr txBox="1"/>
          <p:nvPr/>
        </p:nvSpPr>
        <p:spPr>
          <a:xfrm>
            <a:off x="0" y="6581001"/>
            <a:ext cx="2191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Tw Cen MT Condensed" panose="020B0606020104020203" pitchFamily="34" charset="-18"/>
              </a:rPr>
              <a:t>Vir: Izvajanje pristopa LEADER/CLLD, 2022. </a:t>
            </a:r>
          </a:p>
        </p:txBody>
      </p:sp>
      <p:pic>
        <p:nvPicPr>
          <p:cNvPr id="7" name="Slika 6" descr="Slika, ki vsebuje besede zemljevid&#10;&#10;Opis je samodejno ustvarjen">
            <a:extLst>
              <a:ext uri="{FF2B5EF4-FFF2-40B4-BE49-F238E27FC236}">
                <a16:creationId xmlns:a16="http://schemas.microsoft.com/office/drawing/2014/main" id="{E2E879D7-8681-EA11-BEB0-3DC267454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27" y="84664"/>
            <a:ext cx="9190180" cy="649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18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82531"/>
              </p:ext>
            </p:extLst>
          </p:nvPr>
        </p:nvGraphicFramePr>
        <p:xfrm>
          <a:off x="426721" y="1952115"/>
          <a:ext cx="11162306" cy="431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0797">
                  <a:extLst>
                    <a:ext uri="{9D8B030D-6E8A-4147-A177-3AD203B41FA5}">
                      <a16:colId xmlns:a16="http://schemas.microsoft.com/office/drawing/2014/main" val="4146152002"/>
                    </a:ext>
                  </a:extLst>
                </a:gridCol>
                <a:gridCol w="1488308">
                  <a:extLst>
                    <a:ext uri="{9D8B030D-6E8A-4147-A177-3AD203B41FA5}">
                      <a16:colId xmlns:a16="http://schemas.microsoft.com/office/drawing/2014/main" val="181242441"/>
                    </a:ext>
                  </a:extLst>
                </a:gridCol>
                <a:gridCol w="1692186">
                  <a:extLst>
                    <a:ext uri="{9D8B030D-6E8A-4147-A177-3AD203B41FA5}">
                      <a16:colId xmlns:a16="http://schemas.microsoft.com/office/drawing/2014/main" val="588076637"/>
                    </a:ext>
                  </a:extLst>
                </a:gridCol>
                <a:gridCol w="1610635">
                  <a:extLst>
                    <a:ext uri="{9D8B030D-6E8A-4147-A177-3AD203B41FA5}">
                      <a16:colId xmlns:a16="http://schemas.microsoft.com/office/drawing/2014/main" val="2614592292"/>
                    </a:ext>
                  </a:extLst>
                </a:gridCol>
                <a:gridCol w="1702378">
                  <a:extLst>
                    <a:ext uri="{9D8B030D-6E8A-4147-A177-3AD203B41FA5}">
                      <a16:colId xmlns:a16="http://schemas.microsoft.com/office/drawing/2014/main" val="2458815745"/>
                    </a:ext>
                  </a:extLst>
                </a:gridCol>
                <a:gridCol w="1998002">
                  <a:extLst>
                    <a:ext uri="{9D8B030D-6E8A-4147-A177-3AD203B41FA5}">
                      <a16:colId xmlns:a16="http://schemas.microsoft.com/office/drawing/2014/main" val="641755995"/>
                    </a:ext>
                  </a:extLst>
                </a:gridCol>
              </a:tblGrid>
              <a:tr h="727117"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Občina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Skupno število prebivalcev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Delež mladih</a:t>
                      </a:r>
                      <a:r>
                        <a:rPr lang="sl-SI" sz="1600" baseline="0" dirty="0">
                          <a:latin typeface="Tw Cen MT Condensed" panose="020B0606020104020203" pitchFamily="34" charset="-18"/>
                        </a:rPr>
                        <a:t> od 15-19 let (%)</a:t>
                      </a:r>
                      <a:endParaRPr lang="sl-SI" sz="1600" dirty="0">
                        <a:latin typeface="Tw Cen MT Condensed" panose="020B0606020104020203" pitchFamily="34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Delež mladih od 20-24 let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Delež mladih od 25-29 let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Število študentov na 1000 prebivalcev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057368"/>
                  </a:ext>
                </a:extLst>
              </a:tr>
              <a:tr h="465610"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Borovnica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4.625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4,68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4,27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5,40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765010"/>
                  </a:ext>
                </a:extLst>
              </a:tr>
              <a:tr h="465610"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Brezovica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12.771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5,15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5,31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4,85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20729"/>
                  </a:ext>
                </a:extLst>
              </a:tr>
              <a:tr h="465610"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Dobrova Polhov</a:t>
                      </a:r>
                      <a:r>
                        <a:rPr lang="sl-SI" sz="1600" baseline="0" dirty="0">
                          <a:latin typeface="Tw Cen MT Condensed" panose="020B0606020104020203" pitchFamily="34" charset="-18"/>
                        </a:rPr>
                        <a:t> Gradec</a:t>
                      </a:r>
                      <a:endParaRPr lang="sl-SI" sz="1600" dirty="0">
                        <a:latin typeface="Tw Cen MT Condensed" panose="020B0606020104020203" pitchFamily="34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7.830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5,78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5,92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5,34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896770"/>
                  </a:ext>
                </a:extLst>
              </a:tr>
              <a:tr h="465610"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Horjul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3.014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5,20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4,87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6,24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322911"/>
                  </a:ext>
                </a:extLst>
              </a:tr>
              <a:tr h="465610"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Log Dragomer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3.642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5,48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4,97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5,05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931126"/>
                  </a:ext>
                </a:extLst>
              </a:tr>
              <a:tr h="420963"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Vrhnika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17.655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4,86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5,02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5,10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Tw Cen MT Condensed" panose="020B0606020104020203" pitchFamily="34" charset="-18"/>
                        </a:rPr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577847"/>
                  </a:ext>
                </a:extLst>
              </a:tr>
              <a:tr h="420963">
                <a:tc>
                  <a:txBody>
                    <a:bodyPr/>
                    <a:lstStyle/>
                    <a:p>
                      <a:r>
                        <a:rPr lang="sl-SI" sz="1600" b="1" dirty="0">
                          <a:solidFill>
                            <a:srgbClr val="C00000"/>
                          </a:solidFill>
                          <a:latin typeface="Tw Cen MT Condensed" panose="020B0606020104020203" pitchFamily="34" charset="-18"/>
                        </a:rPr>
                        <a:t>Skupaj LAS Barje z zaledjem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solidFill>
                            <a:srgbClr val="C00000"/>
                          </a:solidFill>
                          <a:latin typeface="Tw Cen MT Condensed" panose="020B0606020104020203" pitchFamily="34" charset="-18"/>
                        </a:rPr>
                        <a:t>49.537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solidFill>
                            <a:srgbClr val="C00000"/>
                          </a:solidFill>
                          <a:latin typeface="Tw Cen MT Condensed" panose="020B0606020104020203" pitchFamily="34" charset="-18"/>
                        </a:rPr>
                        <a:t>5,13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solidFill>
                            <a:srgbClr val="C00000"/>
                          </a:solidFill>
                          <a:latin typeface="Tw Cen MT Condensed" panose="020B0606020104020203" pitchFamily="34" charset="-18"/>
                        </a:rPr>
                        <a:t>5,15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solidFill>
                            <a:srgbClr val="C00000"/>
                          </a:solidFill>
                          <a:latin typeface="Tw Cen MT Condensed" panose="020B0606020104020203" pitchFamily="34" charset="-18"/>
                        </a:rPr>
                        <a:t>5,17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solidFill>
                            <a:srgbClr val="C00000"/>
                          </a:solidFill>
                          <a:latin typeface="Tw Cen MT Condensed" panose="020B0606020104020203" pitchFamily="34" charset="-18"/>
                        </a:rPr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108762"/>
                  </a:ext>
                </a:extLst>
              </a:tr>
              <a:tr h="420963">
                <a:tc>
                  <a:txBody>
                    <a:bodyPr/>
                    <a:lstStyle/>
                    <a:p>
                      <a:r>
                        <a:rPr lang="sl-SI" sz="1600" b="1" dirty="0">
                          <a:latin typeface="Tw Cen MT Condensed" panose="020B0606020104020203" pitchFamily="34" charset="-18"/>
                        </a:rPr>
                        <a:t>Skupaj Slovenija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latin typeface="Tw Cen MT Condensed" panose="020B0606020104020203" pitchFamily="34" charset="-18"/>
                        </a:rPr>
                        <a:t>2.100.126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latin typeface="Tw Cen MT Condensed" panose="020B0606020104020203" pitchFamily="34" charset="-18"/>
                        </a:rPr>
                        <a:t>4,48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latin typeface="Tw Cen MT Condensed" panose="020B0606020104020203" pitchFamily="34" charset="-18"/>
                        </a:rPr>
                        <a:t>5,06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latin typeface="Tw Cen MT Condensed" panose="020B0606020104020203" pitchFamily="34" charset="-18"/>
                        </a:rPr>
                        <a:t>5,22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latin typeface="Tw Cen MT Condensed" panose="020B0606020104020203" pitchFamily="34" charset="-18"/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258729"/>
                  </a:ext>
                </a:extLst>
              </a:tr>
            </a:tbl>
          </a:graphicData>
        </a:graphic>
      </p:graphicFrame>
      <p:sp>
        <p:nvSpPr>
          <p:cNvPr id="4" name="PoljeZBesedilom 3"/>
          <p:cNvSpPr txBox="1"/>
          <p:nvPr/>
        </p:nvSpPr>
        <p:spPr>
          <a:xfrm>
            <a:off x="705679" y="732939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  <a:latin typeface="Tw Cen MT Condensed" panose="020B0606020104020203" pitchFamily="34" charset="-18"/>
              </a:rPr>
              <a:t>DELEŽ MLADIH </a:t>
            </a:r>
            <a:r>
              <a:rPr lang="sl-SI" sz="3200" dirty="0">
                <a:latin typeface="Tw Cen MT Condensed" panose="020B0606020104020203" pitchFamily="34" charset="-18"/>
              </a:rPr>
              <a:t>V OBČINAH LAS BARJE Z ZALEDJEM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2722334-7AED-F185-5FEA-11AD38DF0FDF}"/>
              </a:ext>
            </a:extLst>
          </p:cNvPr>
          <p:cNvSpPr txBox="1"/>
          <p:nvPr/>
        </p:nvSpPr>
        <p:spPr>
          <a:xfrm>
            <a:off x="357051" y="6476498"/>
            <a:ext cx="907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Vir: SURS, 2023.</a:t>
            </a:r>
            <a:r>
              <a:rPr lang="sl-SI" sz="1200" dirty="0">
                <a:solidFill>
                  <a:schemeClr val="bg1"/>
                </a:solidFill>
                <a:latin typeface="Tw Cen MT Condensed" panose="020B0606020104020203" pitchFamily="34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3952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5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, ki vsebuje besede zemljevid&#10;&#10;Opis je samodejno ustvarjen">
            <a:extLst>
              <a:ext uri="{FF2B5EF4-FFF2-40B4-BE49-F238E27FC236}">
                <a16:creationId xmlns:a16="http://schemas.microsoft.com/office/drawing/2014/main" id="{4B389813-E0D5-2CED-9607-7E167295F6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07" y="643467"/>
            <a:ext cx="7987185" cy="5571066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93B7526-B7A0-004C-E43F-2CDD70B545C2}"/>
              </a:ext>
            </a:extLst>
          </p:cNvPr>
          <p:cNvSpPr txBox="1"/>
          <p:nvPr/>
        </p:nvSpPr>
        <p:spPr>
          <a:xfrm>
            <a:off x="427174" y="6479470"/>
            <a:ext cx="2191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Tw Cen MT Condensed" panose="020B0606020104020203" pitchFamily="34" charset="-18"/>
              </a:rPr>
              <a:t>Vir: Izvajanje pristopa LEADER/CLLD, 2022. </a:t>
            </a:r>
          </a:p>
        </p:txBody>
      </p:sp>
    </p:spTree>
    <p:extLst>
      <p:ext uri="{BB962C8B-B14F-4D97-AF65-F5344CB8AC3E}">
        <p14:creationId xmlns:p14="http://schemas.microsoft.com/office/powerpoint/2010/main" val="323043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, ki vsebuje besede diagram&#10;&#10;Opis je samodejno ustvarjen">
            <a:extLst>
              <a:ext uri="{FF2B5EF4-FFF2-40B4-BE49-F238E27FC236}">
                <a16:creationId xmlns:a16="http://schemas.microsoft.com/office/drawing/2014/main" id="{780B4D63-367B-EE69-1C2F-1B11B9780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36" y="732831"/>
            <a:ext cx="7352146" cy="5458972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11E6648-0DB9-6A2E-2A31-D5FFB3034D1C}"/>
              </a:ext>
            </a:extLst>
          </p:cNvPr>
          <p:cNvSpPr txBox="1"/>
          <p:nvPr/>
        </p:nvSpPr>
        <p:spPr>
          <a:xfrm>
            <a:off x="427174" y="6479470"/>
            <a:ext cx="2191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Tw Cen MT Condensed" panose="020B0606020104020203" pitchFamily="34" charset="-18"/>
              </a:rPr>
              <a:t>Vir: Izvajanje pristopa LEADER/CLLD, 2022. 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643465" y="5288461"/>
            <a:ext cx="3073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Tw Cen MT Condensed" panose="020B0606020104020203" pitchFamily="34" charset="-18"/>
              </a:rPr>
              <a:t>PRISTOP LEADER/CLLD IN MLADI NA PODEŽELJU</a:t>
            </a:r>
          </a:p>
        </p:txBody>
      </p:sp>
    </p:spTree>
    <p:extLst>
      <p:ext uri="{BB962C8B-B14F-4D97-AF65-F5344CB8AC3E}">
        <p14:creationId xmlns:p14="http://schemas.microsoft.com/office/powerpoint/2010/main" val="97973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183" y="-57257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DELAVNICA Z MLADIMI </a:t>
            </a:r>
            <a:r>
              <a:rPr lang="sl-SI" sz="2000" dirty="0">
                <a:latin typeface="Tw Cen MT Condensed" panose="020B0606020104020203" pitchFamily="34" charset="-18"/>
              </a:rPr>
              <a:t>(uvodni razmislek)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60624018"/>
              </p:ext>
            </p:extLst>
          </p:nvPr>
        </p:nvGraphicFramePr>
        <p:xfrm>
          <a:off x="2180046" y="12683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5166" y="3299012"/>
            <a:ext cx="3348050" cy="1115263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80683" y="6548473"/>
            <a:ext cx="1769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Vir fotografije: </a:t>
            </a:r>
            <a:r>
              <a:rPr lang="sl-SI" sz="1200" dirty="0" err="1">
                <a:latin typeface="Tw Cen MT Condensed" panose="020B0606020104020203" pitchFamily="34" charset="-18"/>
              </a:rPr>
              <a:t>Freepik</a:t>
            </a:r>
            <a:r>
              <a:rPr lang="sl-SI" sz="1200" dirty="0">
                <a:latin typeface="Tw Cen MT Condensed" panose="020B0606020104020203" pitchFamily="34" charset="-18"/>
              </a:rPr>
              <a:t>, 7. 3. 2023. </a:t>
            </a:r>
          </a:p>
        </p:txBody>
      </p:sp>
    </p:spTree>
    <p:extLst>
      <p:ext uri="{BB962C8B-B14F-4D97-AF65-F5344CB8AC3E}">
        <p14:creationId xmlns:p14="http://schemas.microsoft.com/office/powerpoint/2010/main" val="2537570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značba mesta slike 12" descr="Slika, ki vsebuje besede tla, zaprt prostor, skupina, ljudje&#10;&#10;Opis je samodejno ustvarjen">
            <a:extLst>
              <a:ext uri="{FF2B5EF4-FFF2-40B4-BE49-F238E27FC236}">
                <a16:creationId xmlns:a16="http://schemas.microsoft.com/office/drawing/2014/main" id="{ACDAE19B-50EE-5B09-C3C9-8B9282D571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17D36CD-1CD2-92DA-A95F-AA0A8343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98" y="421816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latin typeface="Tw Cen MT Condensed" panose="020B0606020104020203" pitchFamily="34" charset="-18"/>
              </a:rPr>
              <a:t>KAKO SI PREDSTAVLJATE </a:t>
            </a:r>
            <a:r>
              <a:rPr lang="en-US" sz="2800" b="1" dirty="0">
                <a:solidFill>
                  <a:srgbClr val="00B050"/>
                </a:solidFill>
                <a:latin typeface="Tw Cen MT Condensed" panose="020B0606020104020203" pitchFamily="34" charset="-18"/>
              </a:rPr>
              <a:t>SVOJO PRIHODNOST </a:t>
            </a:r>
            <a:r>
              <a:rPr lang="en-US" sz="2800" b="1" dirty="0">
                <a:latin typeface="Tw Cen MT Condensed" panose="020B0606020104020203" pitchFamily="34" charset="-18"/>
              </a:rPr>
              <a:t>NA OBMOČJU LAS BARJE Z ZALEDJEM?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D9799CC-3861-7BA0-15A4-3684EA187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9822" y="3220414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R="0" lvl="0" indent="-22860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KAKŠEN POKLIC BI ŽELELI OPRAVLJATI?</a:t>
            </a:r>
          </a:p>
          <a:p>
            <a:pPr marR="0" lvl="0" indent="-22860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Tw Cen MT Condensed" panose="020B0606020104020203" pitchFamily="34" charset="-18"/>
              </a:rPr>
              <a:t>KJE BI ŽIVELI?</a:t>
            </a:r>
          </a:p>
          <a:p>
            <a:pPr marR="0" lvl="0" indent="-22860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2000" dirty="0">
                <a:latin typeface="Tw Cen MT Condensed" panose="020B0606020104020203" pitchFamily="34" charset="-18"/>
              </a:rPr>
              <a:t>KAKŠNO ORGANIZACIJSKO INFRASTRUKTURO </a:t>
            </a:r>
          </a:p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sl-SI" sz="2000" dirty="0">
                <a:latin typeface="Tw Cen MT Condensed" panose="020B0606020104020203" pitchFamily="34" charset="-18"/>
              </a:rPr>
              <a:t>     SI ŽELITE/JO POTREBUJETE (mladinski center,    </a:t>
            </a:r>
          </a:p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sl-SI" sz="2000" dirty="0">
                <a:latin typeface="Tw Cen MT Condensed" panose="020B0606020104020203" pitchFamily="34" charset="-18"/>
              </a:rPr>
              <a:t>     klubi mladih ipd.)?</a:t>
            </a:r>
          </a:p>
          <a:p>
            <a:pPr marL="342900" marR="0" lvl="0" indent="-34290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l-SI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KAJ ŽELITE ŠE POSEBEJ IZPOSTAVITI?</a:t>
            </a:r>
          </a:p>
          <a:p>
            <a:pPr marL="342900" marR="0" lvl="0" indent="-342900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Tw Cen MT Condensed" panose="020B0606020104020203" pitchFamily="34" charset="-18"/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52353C8F-EE64-F8F1-FE27-BF7D05231739}"/>
              </a:ext>
            </a:extLst>
          </p:cNvPr>
          <p:cNvSpPr txBox="1"/>
          <p:nvPr/>
        </p:nvSpPr>
        <p:spPr>
          <a:xfrm>
            <a:off x="2969818" y="6599329"/>
            <a:ext cx="1122193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 202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5405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1007</Words>
  <Application>Microsoft Office PowerPoint</Application>
  <PresentationFormat>Širokozaslonsko</PresentationFormat>
  <Paragraphs>195</Paragraphs>
  <Slides>21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Tw Cen MT Condensed</vt:lpstr>
      <vt:lpstr>Wingdings</vt:lpstr>
      <vt:lpstr>Officeova tema</vt:lpstr>
      <vt:lpstr>STRATEGIJA LOKALNEGA RAZVOJA</vt:lpstr>
      <vt:lpstr>KDO SEM IN  ZAKAJ SEM NA DELAVNICI?</vt:lpstr>
      <vt:lpstr>LEADER, LOKALNA AKCIJSKA SKUPINA – KAJ JE ŽE TO? </vt:lpstr>
      <vt:lpstr>PowerPointova predstavitev</vt:lpstr>
      <vt:lpstr>PowerPointova predstavitev</vt:lpstr>
      <vt:lpstr>PowerPointova predstavitev</vt:lpstr>
      <vt:lpstr>PowerPointova predstavitev</vt:lpstr>
      <vt:lpstr>DELAVNICA Z MLADIMI (uvodni razmislek)</vt:lpstr>
      <vt:lpstr>KAKO SI PREDSTAVLJATE SVOJO PRIHODNOST NA OBMOČJU LAS BARJE Z ZALEDJEM?</vt:lpstr>
      <vt:lpstr>V ČEM VI PREPOZNAVATE TEŽAVE, S KATERIMI SE SOOČATE MLADI NA OBMOČJU LAS BARJE Z ZALEDJEM?</vt:lpstr>
      <vt:lpstr>KAJ JE BOLJ - KAJ JE MANJ POMEMBNO ZA VAS?</vt:lpstr>
      <vt:lpstr>IZVAJANJE PROJEKTOV Dosedanje izkušnje iz obdobja 2014 – 2020 (2022)</vt:lpstr>
      <vt:lpstr>PRIMERI PROJEKTOV (V KATERIH SO AKTIVNO SODELOVALI MLADI – financiranih iz obeh razvojnih skladov</vt:lpstr>
      <vt:lpstr>PowerPointova predstavitev</vt:lpstr>
      <vt:lpstr>DELAVNICA Z MLADIMI (razvojni vidiki podjetništva 1)</vt:lpstr>
      <vt:lpstr>MLADI IN RAZVOJ PODEŽELJA (1)</vt:lpstr>
      <vt:lpstr>PowerPointova predstavitev</vt:lpstr>
      <vt:lpstr>DELAVNICA Z MLADIMI (razvojni vidiki podjetništva 2)</vt:lpstr>
      <vt:lpstr>MLADI IN RAZVOJ PODEŽELJA (2)</vt:lpstr>
      <vt:lpstr>RAZMIŠLJATE ALI ŽE IMATE KONKRETNO IDEJO, KI JO NAMERAVATE PRIJAVITI NA RAZPIS LAS BARJE Z ZALEDJEM?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SLR LAS BARJE Z ZALEDJEM</dc:title>
  <dc:creator>Potočnik Slavič, Irma</dc:creator>
  <cp:lastModifiedBy>Mateja Saksida</cp:lastModifiedBy>
  <cp:revision>63</cp:revision>
  <dcterms:created xsi:type="dcterms:W3CDTF">2023-03-07T11:00:01Z</dcterms:created>
  <dcterms:modified xsi:type="dcterms:W3CDTF">2023-03-28T07:11:28Z</dcterms:modified>
</cp:coreProperties>
</file>