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61" r:id="rId4"/>
    <p:sldId id="285" r:id="rId5"/>
    <p:sldId id="303" r:id="rId6"/>
    <p:sldId id="306" r:id="rId7"/>
    <p:sldId id="307" r:id="rId8"/>
    <p:sldId id="318" r:id="rId9"/>
    <p:sldId id="308" r:id="rId10"/>
    <p:sldId id="309" r:id="rId11"/>
    <p:sldId id="310" r:id="rId12"/>
    <p:sldId id="311" r:id="rId13"/>
    <p:sldId id="312" r:id="rId14"/>
    <p:sldId id="314" r:id="rId15"/>
    <p:sldId id="319" r:id="rId16"/>
    <p:sldId id="315" r:id="rId17"/>
    <p:sldId id="286" r:id="rId18"/>
    <p:sldId id="287" r:id="rId19"/>
    <p:sldId id="278" r:id="rId20"/>
    <p:sldId id="268" r:id="rId21"/>
    <p:sldId id="280" r:id="rId22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8DB"/>
    <a:srgbClr val="FAEFB0"/>
    <a:srgbClr val="FFFBE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log 2 – poudarek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E75A58-E98E-4584-A782-CE94ADEEC5C6}" type="doc">
      <dgm:prSet loTypeId="urn:microsoft.com/office/officeart/2008/layout/AccentedPicture" loCatId="pictur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sl-SI"/>
        </a:p>
      </dgm:t>
    </dgm:pt>
    <dgm:pt modelId="{E553E65D-8A7E-4C00-A4AD-F7EF57086F92}">
      <dgm:prSet phldrT="[besedilo]"/>
      <dgm:spPr/>
      <dgm:t>
        <a:bodyPr/>
        <a:lstStyle/>
        <a:p>
          <a:r>
            <a:rPr lang="sl-SI" dirty="0">
              <a:latin typeface="Tw Cen MT Condensed" panose="020B0606020104020203" pitchFamily="34" charset="-18"/>
            </a:rPr>
            <a:t>KMETJE</a:t>
          </a:r>
        </a:p>
      </dgm:t>
    </dgm:pt>
    <dgm:pt modelId="{9F02B902-31FC-4135-A721-E2D48430166D}" type="parTrans" cxnId="{E5F6D901-16B5-4C17-A139-D7ECA889D886}">
      <dgm:prSet/>
      <dgm:spPr/>
      <dgm:t>
        <a:bodyPr/>
        <a:lstStyle/>
        <a:p>
          <a:endParaRPr lang="sl-SI"/>
        </a:p>
      </dgm:t>
    </dgm:pt>
    <dgm:pt modelId="{5A7F09D0-80BF-4E47-A028-F21AE2387585}" type="sibTrans" cxnId="{E5F6D901-16B5-4C17-A139-D7ECA889D886}">
      <dgm:prSet/>
      <dgm:spPr/>
      <dgm:t>
        <a:bodyPr/>
        <a:lstStyle/>
        <a:p>
          <a:endParaRPr lang="sl-SI">
            <a:latin typeface="Tw Cen MT Condensed" panose="020B0606020104020203" pitchFamily="34" charset="-18"/>
          </a:endParaRPr>
        </a:p>
      </dgm:t>
    </dgm:pt>
    <dgm:pt modelId="{D60694D9-AF69-402A-981C-D1902C019623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gm:t>
    </dgm:pt>
    <dgm:pt modelId="{BD0EDB8C-7271-436C-8209-78D3CC157F97}" type="parTrans" cxnId="{251DD8FA-1FB6-4D19-AE98-E1EC5A33FCBF}">
      <dgm:prSet/>
      <dgm:spPr/>
      <dgm:t>
        <a:bodyPr/>
        <a:lstStyle/>
        <a:p>
          <a:endParaRPr lang="sl-SI"/>
        </a:p>
      </dgm:t>
    </dgm:pt>
    <dgm:pt modelId="{A09FFC63-8B7A-4C76-ACC1-B9A263189C54}" type="sibTrans" cxnId="{251DD8FA-1FB6-4D19-AE98-E1EC5A33FCBF}">
      <dgm:prSet/>
      <dgm:spPr/>
      <dgm:t>
        <a:bodyPr/>
        <a:lstStyle/>
        <a:p>
          <a:endParaRPr lang="sl-SI"/>
        </a:p>
      </dgm:t>
    </dgm:pt>
    <dgm:pt modelId="{EC8C555A-712A-4986-A639-D3EA37E61F1B}">
      <dgm:prSet phldrT="[besedilo]"/>
      <dgm:spPr/>
      <dgm:t>
        <a:bodyPr/>
        <a:lstStyle/>
        <a:p>
          <a:r>
            <a:rPr lang="sl-SI" dirty="0">
              <a:latin typeface="Tw Cen MT Condensed" panose="020B0606020104020203" pitchFamily="34" charset="-18"/>
            </a:rPr>
            <a:t>TRŽENJE</a:t>
          </a:r>
        </a:p>
      </dgm:t>
    </dgm:pt>
    <dgm:pt modelId="{7DA8BD73-B50F-4F58-B368-9F37F0E78CA5}" type="parTrans" cxnId="{EEBA4F72-2C19-43B8-9FA6-61718760831E}">
      <dgm:prSet/>
      <dgm:spPr/>
      <dgm:t>
        <a:bodyPr/>
        <a:lstStyle/>
        <a:p>
          <a:endParaRPr lang="sl-SI"/>
        </a:p>
      </dgm:t>
    </dgm:pt>
    <dgm:pt modelId="{725C97A8-87AC-43EE-9BC7-FB4F0F37DDD6}" type="sibTrans" cxnId="{EEBA4F72-2C19-43B8-9FA6-61718760831E}">
      <dgm:prSet/>
      <dgm:spPr/>
      <dgm:t>
        <a:bodyPr/>
        <a:lstStyle/>
        <a:p>
          <a:endParaRPr lang="sl-SI"/>
        </a:p>
      </dgm:t>
    </dgm:pt>
    <dgm:pt modelId="{BC18CCB6-E344-46D3-989D-DE0751655A5B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EKOLOŠKO KMETIJSTVO</a:t>
          </a:r>
        </a:p>
      </dgm:t>
    </dgm:pt>
    <dgm:pt modelId="{0D628175-8791-4473-978B-453D90D2A9EF}" type="parTrans" cxnId="{F24DA813-3DEC-4EDE-9564-9FEF937C397A}">
      <dgm:prSet/>
      <dgm:spPr/>
      <dgm:t>
        <a:bodyPr/>
        <a:lstStyle/>
        <a:p>
          <a:endParaRPr lang="sl-SI"/>
        </a:p>
      </dgm:t>
    </dgm:pt>
    <dgm:pt modelId="{228B536B-3D2E-4A0B-8D97-04CA41C012F8}" type="sibTrans" cxnId="{F24DA813-3DEC-4EDE-9564-9FEF937C397A}">
      <dgm:prSet/>
      <dgm:spPr/>
      <dgm:t>
        <a:bodyPr/>
        <a:lstStyle/>
        <a:p>
          <a:endParaRPr lang="sl-SI"/>
        </a:p>
      </dgm:t>
    </dgm:pt>
    <dgm:pt modelId="{DFB84614-0B44-474A-8203-134E48C24A6A}">
      <dgm:prSet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MLADI NA KMETIJAH</a:t>
          </a:r>
        </a:p>
      </dgm:t>
    </dgm:pt>
    <dgm:pt modelId="{9224EA80-DF44-4BD4-850E-D8453D60FBE8}" type="parTrans" cxnId="{EE979BB2-2888-41E1-8F02-A6C96E870C37}">
      <dgm:prSet/>
      <dgm:spPr/>
      <dgm:t>
        <a:bodyPr/>
        <a:lstStyle/>
        <a:p>
          <a:endParaRPr lang="sl-SI"/>
        </a:p>
      </dgm:t>
    </dgm:pt>
    <dgm:pt modelId="{C00D6F82-CC0F-4A67-8D6C-52B2A27F379B}" type="sibTrans" cxnId="{EE979BB2-2888-41E1-8F02-A6C96E870C37}">
      <dgm:prSet/>
      <dgm:spPr/>
      <dgm:t>
        <a:bodyPr/>
        <a:lstStyle/>
        <a:p>
          <a:endParaRPr lang="sl-SI"/>
        </a:p>
      </dgm:t>
    </dgm:pt>
    <dgm:pt modelId="{F17D583E-A127-4CE6-94AE-DCC361B727B9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ODPADNA HRANA</a:t>
          </a:r>
        </a:p>
      </dgm:t>
    </dgm:pt>
    <dgm:pt modelId="{4200EBF8-6873-469E-AA2C-CE024BE1B85A}" type="parTrans" cxnId="{B47C9204-9C9A-4005-A7D0-CB1F428342E5}">
      <dgm:prSet/>
      <dgm:spPr/>
      <dgm:t>
        <a:bodyPr/>
        <a:lstStyle/>
        <a:p>
          <a:endParaRPr lang="sl-SI"/>
        </a:p>
      </dgm:t>
    </dgm:pt>
    <dgm:pt modelId="{41368CCD-7F7B-48A4-AEF4-D47B8EDD5B7A}" type="sibTrans" cxnId="{B47C9204-9C9A-4005-A7D0-CB1F428342E5}">
      <dgm:prSet/>
      <dgm:spPr/>
      <dgm:t>
        <a:bodyPr/>
        <a:lstStyle/>
        <a:p>
          <a:endParaRPr lang="sl-SI"/>
        </a:p>
      </dgm:t>
    </dgm:pt>
    <dgm:pt modelId="{F4B2C205-2489-4183-9B3D-3F8022F999D5}" type="pres">
      <dgm:prSet presAssocID="{F1E75A58-E98E-4584-A782-CE94ADEEC5C6}" presName="Name0" presStyleCnt="0">
        <dgm:presLayoutVars>
          <dgm:dir/>
        </dgm:presLayoutVars>
      </dgm:prSet>
      <dgm:spPr/>
    </dgm:pt>
    <dgm:pt modelId="{732855D3-6F34-4831-9A7D-BADA0545793B}" type="pres">
      <dgm:prSet presAssocID="{5A7F09D0-80BF-4E47-A028-F21AE2387585}" presName="picture_1" presStyleLbl="bgImgPlace1" presStyleIdx="0" presStyleCnt="1"/>
      <dgm:spPr/>
    </dgm:pt>
    <dgm:pt modelId="{7FA89DDE-94EB-4E64-9596-39157223357C}" type="pres">
      <dgm:prSet presAssocID="{E553E65D-8A7E-4C00-A4AD-F7EF57086F92}" presName="text_1" presStyleLbl="node1" presStyleIdx="0" presStyleCnt="0">
        <dgm:presLayoutVars>
          <dgm:bulletEnabled val="1"/>
        </dgm:presLayoutVars>
      </dgm:prSet>
      <dgm:spPr/>
    </dgm:pt>
    <dgm:pt modelId="{2CF38312-2ED3-4C02-B492-B40B4587E6DD}" type="pres">
      <dgm:prSet presAssocID="{F1E75A58-E98E-4584-A782-CE94ADEEC5C6}" presName="linV" presStyleCnt="0"/>
      <dgm:spPr/>
    </dgm:pt>
    <dgm:pt modelId="{61175EAB-7A48-4132-A01B-BABF07FB2144}" type="pres">
      <dgm:prSet presAssocID="{D60694D9-AF69-402A-981C-D1902C019623}" presName="pair" presStyleCnt="0"/>
      <dgm:spPr/>
    </dgm:pt>
    <dgm:pt modelId="{D3A94450-3E38-403F-91A1-9C29D3683343}" type="pres">
      <dgm:prSet presAssocID="{D60694D9-AF69-402A-981C-D1902C019623}" presName="spaceH" presStyleLbl="node1" presStyleIdx="0" presStyleCnt="0"/>
      <dgm:spPr/>
    </dgm:pt>
    <dgm:pt modelId="{DB599BD0-030B-41F6-89D0-44752222317C}" type="pres">
      <dgm:prSet presAssocID="{D60694D9-AF69-402A-981C-D1902C019623}" presName="desPictures" presStyleLbl="alignImgPlace1" presStyleIdx="0" presStyleCnt="5"/>
      <dgm:spPr/>
    </dgm:pt>
    <dgm:pt modelId="{1420D85D-1CC0-47AD-A58B-37C7BFEBC5B1}" type="pres">
      <dgm:prSet presAssocID="{D60694D9-AF69-402A-981C-D1902C019623}" presName="desTextWrapper" presStyleCnt="0"/>
      <dgm:spPr/>
    </dgm:pt>
    <dgm:pt modelId="{06890375-1581-4C9E-962B-59F8C2E0E8BE}" type="pres">
      <dgm:prSet presAssocID="{D60694D9-AF69-402A-981C-D1902C019623}" presName="desText" presStyleLbl="revTx" presStyleIdx="0" presStyleCnt="5">
        <dgm:presLayoutVars>
          <dgm:bulletEnabled val="1"/>
        </dgm:presLayoutVars>
      </dgm:prSet>
      <dgm:spPr/>
    </dgm:pt>
    <dgm:pt modelId="{430774F8-A548-43BB-A271-CC09BE50810F}" type="pres">
      <dgm:prSet presAssocID="{A09FFC63-8B7A-4C76-ACC1-B9A263189C54}" presName="spaceV" presStyleCnt="0"/>
      <dgm:spPr/>
    </dgm:pt>
    <dgm:pt modelId="{18F4B4EF-20B3-44C5-8553-B9CB1C4E89A5}" type="pres">
      <dgm:prSet presAssocID="{EC8C555A-712A-4986-A639-D3EA37E61F1B}" presName="pair" presStyleCnt="0"/>
      <dgm:spPr/>
    </dgm:pt>
    <dgm:pt modelId="{9DE6BBC0-3B53-45BE-BE10-2D0CD6B5CA7D}" type="pres">
      <dgm:prSet presAssocID="{EC8C555A-712A-4986-A639-D3EA37E61F1B}" presName="spaceH" presStyleLbl="node1" presStyleIdx="0" presStyleCnt="0"/>
      <dgm:spPr/>
    </dgm:pt>
    <dgm:pt modelId="{DB288E18-A026-4E23-A40B-9967AEDFDAEA}" type="pres">
      <dgm:prSet presAssocID="{EC8C555A-712A-4986-A639-D3EA37E61F1B}" presName="desPictures" presStyleLbl="alignImgPlace1" presStyleIdx="1" presStyleCnt="5"/>
      <dgm:spPr/>
    </dgm:pt>
    <dgm:pt modelId="{EBA83560-4B7B-4E3A-AADC-86E4DA7355F9}" type="pres">
      <dgm:prSet presAssocID="{EC8C555A-712A-4986-A639-D3EA37E61F1B}" presName="desTextWrapper" presStyleCnt="0"/>
      <dgm:spPr/>
    </dgm:pt>
    <dgm:pt modelId="{3E8B0EA5-623B-41BE-9342-FAE19A1AE01C}" type="pres">
      <dgm:prSet presAssocID="{EC8C555A-712A-4986-A639-D3EA37E61F1B}" presName="desText" presStyleLbl="revTx" presStyleIdx="1" presStyleCnt="5">
        <dgm:presLayoutVars>
          <dgm:bulletEnabled val="1"/>
        </dgm:presLayoutVars>
      </dgm:prSet>
      <dgm:spPr/>
    </dgm:pt>
    <dgm:pt modelId="{6C299515-DEF5-45DF-9D8A-34DE7EAD2834}" type="pres">
      <dgm:prSet presAssocID="{725C97A8-87AC-43EE-9BC7-FB4F0F37DDD6}" presName="spaceV" presStyleCnt="0"/>
      <dgm:spPr/>
    </dgm:pt>
    <dgm:pt modelId="{1F9F8DBD-103A-47B3-9102-7CCA9A0EB62E}" type="pres">
      <dgm:prSet presAssocID="{DFB84614-0B44-474A-8203-134E48C24A6A}" presName="pair" presStyleCnt="0"/>
      <dgm:spPr/>
    </dgm:pt>
    <dgm:pt modelId="{475870AF-8D2C-418F-9EFE-78DA0C121B18}" type="pres">
      <dgm:prSet presAssocID="{DFB84614-0B44-474A-8203-134E48C24A6A}" presName="spaceH" presStyleLbl="node1" presStyleIdx="0" presStyleCnt="0"/>
      <dgm:spPr/>
    </dgm:pt>
    <dgm:pt modelId="{183CB125-F43D-480A-BCE3-BCA212BD08BA}" type="pres">
      <dgm:prSet presAssocID="{DFB84614-0B44-474A-8203-134E48C24A6A}" presName="desPictures" presStyleLbl="alignImgPlace1" presStyleIdx="2" presStyleCnt="5"/>
      <dgm:spPr/>
    </dgm:pt>
    <dgm:pt modelId="{5CD518C3-478E-4F1D-A680-C2FAA62CD9C4}" type="pres">
      <dgm:prSet presAssocID="{DFB84614-0B44-474A-8203-134E48C24A6A}" presName="desTextWrapper" presStyleCnt="0"/>
      <dgm:spPr/>
    </dgm:pt>
    <dgm:pt modelId="{97BBF200-721E-4288-9DC9-240E915987D2}" type="pres">
      <dgm:prSet presAssocID="{DFB84614-0B44-474A-8203-134E48C24A6A}" presName="desText" presStyleLbl="revTx" presStyleIdx="2" presStyleCnt="5">
        <dgm:presLayoutVars>
          <dgm:bulletEnabled val="1"/>
        </dgm:presLayoutVars>
      </dgm:prSet>
      <dgm:spPr/>
    </dgm:pt>
    <dgm:pt modelId="{B7ABDC09-3A98-4C84-8DA2-85F8E83CB266}" type="pres">
      <dgm:prSet presAssocID="{C00D6F82-CC0F-4A67-8D6C-52B2A27F379B}" presName="spaceV" presStyleCnt="0"/>
      <dgm:spPr/>
    </dgm:pt>
    <dgm:pt modelId="{76553DFA-E515-4CFA-AA27-BDD648D20E20}" type="pres">
      <dgm:prSet presAssocID="{BC18CCB6-E344-46D3-989D-DE0751655A5B}" presName="pair" presStyleCnt="0"/>
      <dgm:spPr/>
    </dgm:pt>
    <dgm:pt modelId="{83AB2A73-A100-4DD4-8BE2-A1EF1DE85A08}" type="pres">
      <dgm:prSet presAssocID="{BC18CCB6-E344-46D3-989D-DE0751655A5B}" presName="spaceH" presStyleLbl="node1" presStyleIdx="0" presStyleCnt="0"/>
      <dgm:spPr/>
    </dgm:pt>
    <dgm:pt modelId="{CD7AD6A4-9F73-46C6-8DC5-016B4B72DDE5}" type="pres">
      <dgm:prSet presAssocID="{BC18CCB6-E344-46D3-989D-DE0751655A5B}" presName="desPictures" presStyleLbl="alignImgPlace1" presStyleIdx="3" presStyleCnt="5"/>
      <dgm:spPr/>
    </dgm:pt>
    <dgm:pt modelId="{0CE4E92C-A3C5-43F8-BAC9-097BEED1CCF5}" type="pres">
      <dgm:prSet presAssocID="{BC18CCB6-E344-46D3-989D-DE0751655A5B}" presName="desTextWrapper" presStyleCnt="0"/>
      <dgm:spPr/>
    </dgm:pt>
    <dgm:pt modelId="{90CE82E4-8BE0-4B1F-AC87-2156E7910D88}" type="pres">
      <dgm:prSet presAssocID="{BC18CCB6-E344-46D3-989D-DE0751655A5B}" presName="desText" presStyleLbl="revTx" presStyleIdx="3" presStyleCnt="5">
        <dgm:presLayoutVars>
          <dgm:bulletEnabled val="1"/>
        </dgm:presLayoutVars>
      </dgm:prSet>
      <dgm:spPr/>
    </dgm:pt>
    <dgm:pt modelId="{701BCA30-824E-424F-89A4-33986FC10978}" type="pres">
      <dgm:prSet presAssocID="{228B536B-3D2E-4A0B-8D97-04CA41C012F8}" presName="spaceV" presStyleCnt="0"/>
      <dgm:spPr/>
    </dgm:pt>
    <dgm:pt modelId="{CC3639B6-541E-4121-B955-CA1D08604547}" type="pres">
      <dgm:prSet presAssocID="{F17D583E-A127-4CE6-94AE-DCC361B727B9}" presName="pair" presStyleCnt="0"/>
      <dgm:spPr/>
    </dgm:pt>
    <dgm:pt modelId="{F4A601FC-0674-4053-A4EA-E32794829D26}" type="pres">
      <dgm:prSet presAssocID="{F17D583E-A127-4CE6-94AE-DCC361B727B9}" presName="spaceH" presStyleLbl="node1" presStyleIdx="0" presStyleCnt="0"/>
      <dgm:spPr/>
    </dgm:pt>
    <dgm:pt modelId="{94152456-75B2-4391-811A-7126654327DB}" type="pres">
      <dgm:prSet presAssocID="{F17D583E-A127-4CE6-94AE-DCC361B727B9}" presName="desPictures" presStyleLbl="alignImgPlace1" presStyleIdx="4" presStyleCnt="5"/>
      <dgm:spPr/>
    </dgm:pt>
    <dgm:pt modelId="{0BCF2933-F459-4B72-9153-9BF5F9C72967}" type="pres">
      <dgm:prSet presAssocID="{F17D583E-A127-4CE6-94AE-DCC361B727B9}" presName="desTextWrapper" presStyleCnt="0"/>
      <dgm:spPr/>
    </dgm:pt>
    <dgm:pt modelId="{517ED702-E091-4F54-88B4-4549068B080A}" type="pres">
      <dgm:prSet presAssocID="{F17D583E-A127-4CE6-94AE-DCC361B727B9}" presName="desText" presStyleLbl="revTx" presStyleIdx="4" presStyleCnt="5" custScaleX="142515">
        <dgm:presLayoutVars>
          <dgm:bulletEnabled val="1"/>
        </dgm:presLayoutVars>
      </dgm:prSet>
      <dgm:spPr/>
    </dgm:pt>
    <dgm:pt modelId="{55D30140-F880-45D1-819D-8BFA4E6C8FF5}" type="pres">
      <dgm:prSet presAssocID="{F1E75A58-E98E-4584-A782-CE94ADEEC5C6}" presName="maxNode" presStyleCnt="0"/>
      <dgm:spPr/>
    </dgm:pt>
    <dgm:pt modelId="{A2AFD40B-E9BE-4900-B9E0-165F24BE07C4}" type="pres">
      <dgm:prSet presAssocID="{F1E75A58-E98E-4584-A782-CE94ADEEC5C6}" presName="Name33" presStyleCnt="0"/>
      <dgm:spPr/>
    </dgm:pt>
  </dgm:ptLst>
  <dgm:cxnLst>
    <dgm:cxn modelId="{E5F6D901-16B5-4C17-A139-D7ECA889D886}" srcId="{F1E75A58-E98E-4584-A782-CE94ADEEC5C6}" destId="{E553E65D-8A7E-4C00-A4AD-F7EF57086F92}" srcOrd="0" destOrd="0" parTransId="{9F02B902-31FC-4135-A721-E2D48430166D}" sibTransId="{5A7F09D0-80BF-4E47-A028-F21AE2387585}"/>
    <dgm:cxn modelId="{B47C9204-9C9A-4005-A7D0-CB1F428342E5}" srcId="{F1E75A58-E98E-4584-A782-CE94ADEEC5C6}" destId="{F17D583E-A127-4CE6-94AE-DCC361B727B9}" srcOrd="5" destOrd="0" parTransId="{4200EBF8-6873-469E-AA2C-CE024BE1B85A}" sibTransId="{41368CCD-7F7B-48A4-AEF4-D47B8EDD5B7A}"/>
    <dgm:cxn modelId="{E9DFA305-FF62-473B-BD37-A69EC6904821}" type="presOf" srcId="{F1E75A58-E98E-4584-A782-CE94ADEEC5C6}" destId="{F4B2C205-2489-4183-9B3D-3F8022F999D5}" srcOrd="0" destOrd="0" presId="urn:microsoft.com/office/officeart/2008/layout/AccentedPicture"/>
    <dgm:cxn modelId="{F24DA813-3DEC-4EDE-9564-9FEF937C397A}" srcId="{F1E75A58-E98E-4584-A782-CE94ADEEC5C6}" destId="{BC18CCB6-E344-46D3-989D-DE0751655A5B}" srcOrd="4" destOrd="0" parTransId="{0D628175-8791-4473-978B-453D90D2A9EF}" sibTransId="{228B536B-3D2E-4A0B-8D97-04CA41C012F8}"/>
    <dgm:cxn modelId="{228EA538-30EE-4A8B-8AF4-872116A961AC}" type="presOf" srcId="{E553E65D-8A7E-4C00-A4AD-F7EF57086F92}" destId="{7FA89DDE-94EB-4E64-9596-39157223357C}" srcOrd="0" destOrd="0" presId="urn:microsoft.com/office/officeart/2008/layout/AccentedPicture"/>
    <dgm:cxn modelId="{233E8B39-A10C-4FC3-B831-F2A7E89E8D74}" type="presOf" srcId="{D60694D9-AF69-402A-981C-D1902C019623}" destId="{06890375-1581-4C9E-962B-59F8C2E0E8BE}" srcOrd="0" destOrd="0" presId="urn:microsoft.com/office/officeart/2008/layout/AccentedPicture"/>
    <dgm:cxn modelId="{3A1D5E64-D2D7-47F9-B380-D46F02194088}" type="presOf" srcId="{EC8C555A-712A-4986-A639-D3EA37E61F1B}" destId="{3E8B0EA5-623B-41BE-9342-FAE19A1AE01C}" srcOrd="0" destOrd="0" presId="urn:microsoft.com/office/officeart/2008/layout/AccentedPicture"/>
    <dgm:cxn modelId="{3EAEBB64-B0F8-49DF-A01B-4F81FF410069}" type="presOf" srcId="{BC18CCB6-E344-46D3-989D-DE0751655A5B}" destId="{90CE82E4-8BE0-4B1F-AC87-2156E7910D88}" srcOrd="0" destOrd="0" presId="urn:microsoft.com/office/officeart/2008/layout/AccentedPicture"/>
    <dgm:cxn modelId="{D4012C71-CA82-47A7-92CB-6017FC8559A9}" type="presOf" srcId="{DFB84614-0B44-474A-8203-134E48C24A6A}" destId="{97BBF200-721E-4288-9DC9-240E915987D2}" srcOrd="0" destOrd="0" presId="urn:microsoft.com/office/officeart/2008/layout/AccentedPicture"/>
    <dgm:cxn modelId="{EEBA4F72-2C19-43B8-9FA6-61718760831E}" srcId="{F1E75A58-E98E-4584-A782-CE94ADEEC5C6}" destId="{EC8C555A-712A-4986-A639-D3EA37E61F1B}" srcOrd="2" destOrd="0" parTransId="{7DA8BD73-B50F-4F58-B368-9F37F0E78CA5}" sibTransId="{725C97A8-87AC-43EE-9BC7-FB4F0F37DDD6}"/>
    <dgm:cxn modelId="{B18ADA8F-41BD-4418-A4F0-7777496E53B5}" type="presOf" srcId="{F17D583E-A127-4CE6-94AE-DCC361B727B9}" destId="{517ED702-E091-4F54-88B4-4549068B080A}" srcOrd="0" destOrd="0" presId="urn:microsoft.com/office/officeart/2008/layout/AccentedPicture"/>
    <dgm:cxn modelId="{EE979BB2-2888-41E1-8F02-A6C96E870C37}" srcId="{F1E75A58-E98E-4584-A782-CE94ADEEC5C6}" destId="{DFB84614-0B44-474A-8203-134E48C24A6A}" srcOrd="3" destOrd="0" parTransId="{9224EA80-DF44-4BD4-850E-D8453D60FBE8}" sibTransId="{C00D6F82-CC0F-4A67-8D6C-52B2A27F379B}"/>
    <dgm:cxn modelId="{C6DBE9C0-9AF1-4DCC-B9FE-FEE110BDD702}" type="presOf" srcId="{5A7F09D0-80BF-4E47-A028-F21AE2387585}" destId="{732855D3-6F34-4831-9A7D-BADA0545793B}" srcOrd="0" destOrd="0" presId="urn:microsoft.com/office/officeart/2008/layout/AccentedPicture"/>
    <dgm:cxn modelId="{251DD8FA-1FB6-4D19-AE98-E1EC5A33FCBF}" srcId="{F1E75A58-E98E-4584-A782-CE94ADEEC5C6}" destId="{D60694D9-AF69-402A-981C-D1902C019623}" srcOrd="1" destOrd="0" parTransId="{BD0EDB8C-7271-436C-8209-78D3CC157F97}" sibTransId="{A09FFC63-8B7A-4C76-ACC1-B9A263189C54}"/>
    <dgm:cxn modelId="{8F5CE3F2-F59F-4429-8155-C9D2D8EFC88C}" type="presParOf" srcId="{F4B2C205-2489-4183-9B3D-3F8022F999D5}" destId="{732855D3-6F34-4831-9A7D-BADA0545793B}" srcOrd="0" destOrd="0" presId="urn:microsoft.com/office/officeart/2008/layout/AccentedPicture"/>
    <dgm:cxn modelId="{B2812051-4A97-4AF2-A38E-86F59D50383E}" type="presParOf" srcId="{F4B2C205-2489-4183-9B3D-3F8022F999D5}" destId="{7FA89DDE-94EB-4E64-9596-39157223357C}" srcOrd="1" destOrd="0" presId="urn:microsoft.com/office/officeart/2008/layout/AccentedPicture"/>
    <dgm:cxn modelId="{3B585EAE-7985-41C1-81F9-D09607BA8DDF}" type="presParOf" srcId="{F4B2C205-2489-4183-9B3D-3F8022F999D5}" destId="{2CF38312-2ED3-4C02-B492-B40B4587E6DD}" srcOrd="2" destOrd="0" presId="urn:microsoft.com/office/officeart/2008/layout/AccentedPicture"/>
    <dgm:cxn modelId="{EB04BF3F-5EF8-4DA0-A538-62D464220EA0}" type="presParOf" srcId="{2CF38312-2ED3-4C02-B492-B40B4587E6DD}" destId="{61175EAB-7A48-4132-A01B-BABF07FB2144}" srcOrd="0" destOrd="0" presId="urn:microsoft.com/office/officeart/2008/layout/AccentedPicture"/>
    <dgm:cxn modelId="{B1E950D6-C977-45F4-B225-8FE01D50EFC4}" type="presParOf" srcId="{61175EAB-7A48-4132-A01B-BABF07FB2144}" destId="{D3A94450-3E38-403F-91A1-9C29D3683343}" srcOrd="0" destOrd="0" presId="urn:microsoft.com/office/officeart/2008/layout/AccentedPicture"/>
    <dgm:cxn modelId="{89C90BAB-9690-4287-827E-CCAA9307D1BC}" type="presParOf" srcId="{61175EAB-7A48-4132-A01B-BABF07FB2144}" destId="{DB599BD0-030B-41F6-89D0-44752222317C}" srcOrd="1" destOrd="0" presId="urn:microsoft.com/office/officeart/2008/layout/AccentedPicture"/>
    <dgm:cxn modelId="{DF3DA3D4-0BEA-42BD-8ABD-17ED7273FEDD}" type="presParOf" srcId="{61175EAB-7A48-4132-A01B-BABF07FB2144}" destId="{1420D85D-1CC0-47AD-A58B-37C7BFEBC5B1}" srcOrd="2" destOrd="0" presId="urn:microsoft.com/office/officeart/2008/layout/AccentedPicture"/>
    <dgm:cxn modelId="{E56A8EA9-82E1-4F15-A108-7E53D33DD08D}" type="presParOf" srcId="{1420D85D-1CC0-47AD-A58B-37C7BFEBC5B1}" destId="{06890375-1581-4C9E-962B-59F8C2E0E8BE}" srcOrd="0" destOrd="0" presId="urn:microsoft.com/office/officeart/2008/layout/AccentedPicture"/>
    <dgm:cxn modelId="{45AED51B-D8D9-48A0-9926-CD08264595AA}" type="presParOf" srcId="{2CF38312-2ED3-4C02-B492-B40B4587E6DD}" destId="{430774F8-A548-43BB-A271-CC09BE50810F}" srcOrd="1" destOrd="0" presId="urn:microsoft.com/office/officeart/2008/layout/AccentedPicture"/>
    <dgm:cxn modelId="{49387E00-6364-4995-B946-39DF8FC91489}" type="presParOf" srcId="{2CF38312-2ED3-4C02-B492-B40B4587E6DD}" destId="{18F4B4EF-20B3-44C5-8553-B9CB1C4E89A5}" srcOrd="2" destOrd="0" presId="urn:microsoft.com/office/officeart/2008/layout/AccentedPicture"/>
    <dgm:cxn modelId="{55593EC2-DE4F-4C41-BD22-B6F267E5752E}" type="presParOf" srcId="{18F4B4EF-20B3-44C5-8553-B9CB1C4E89A5}" destId="{9DE6BBC0-3B53-45BE-BE10-2D0CD6B5CA7D}" srcOrd="0" destOrd="0" presId="urn:microsoft.com/office/officeart/2008/layout/AccentedPicture"/>
    <dgm:cxn modelId="{CA86073A-55D9-47FC-B833-5215CD7E4ECB}" type="presParOf" srcId="{18F4B4EF-20B3-44C5-8553-B9CB1C4E89A5}" destId="{DB288E18-A026-4E23-A40B-9967AEDFDAEA}" srcOrd="1" destOrd="0" presId="urn:microsoft.com/office/officeart/2008/layout/AccentedPicture"/>
    <dgm:cxn modelId="{A2D04D88-BB73-4ED5-830F-861D39972A11}" type="presParOf" srcId="{18F4B4EF-20B3-44C5-8553-B9CB1C4E89A5}" destId="{EBA83560-4B7B-4E3A-AADC-86E4DA7355F9}" srcOrd="2" destOrd="0" presId="urn:microsoft.com/office/officeart/2008/layout/AccentedPicture"/>
    <dgm:cxn modelId="{29942547-A87B-4760-A463-C7C6E6F5E753}" type="presParOf" srcId="{EBA83560-4B7B-4E3A-AADC-86E4DA7355F9}" destId="{3E8B0EA5-623B-41BE-9342-FAE19A1AE01C}" srcOrd="0" destOrd="0" presId="urn:microsoft.com/office/officeart/2008/layout/AccentedPicture"/>
    <dgm:cxn modelId="{B7DDB87A-EB01-44BC-9CAA-A023204D5739}" type="presParOf" srcId="{2CF38312-2ED3-4C02-B492-B40B4587E6DD}" destId="{6C299515-DEF5-45DF-9D8A-34DE7EAD2834}" srcOrd="3" destOrd="0" presId="urn:microsoft.com/office/officeart/2008/layout/AccentedPicture"/>
    <dgm:cxn modelId="{FB9D34A0-13D4-4DBF-ADB6-B22625CFA974}" type="presParOf" srcId="{2CF38312-2ED3-4C02-B492-B40B4587E6DD}" destId="{1F9F8DBD-103A-47B3-9102-7CCA9A0EB62E}" srcOrd="4" destOrd="0" presId="urn:microsoft.com/office/officeart/2008/layout/AccentedPicture"/>
    <dgm:cxn modelId="{9D2AE7DA-B712-4EC6-92D6-8B29CB7CE6C4}" type="presParOf" srcId="{1F9F8DBD-103A-47B3-9102-7CCA9A0EB62E}" destId="{475870AF-8D2C-418F-9EFE-78DA0C121B18}" srcOrd="0" destOrd="0" presId="urn:microsoft.com/office/officeart/2008/layout/AccentedPicture"/>
    <dgm:cxn modelId="{849EAE36-707B-4257-A495-54B987EB4106}" type="presParOf" srcId="{1F9F8DBD-103A-47B3-9102-7CCA9A0EB62E}" destId="{183CB125-F43D-480A-BCE3-BCA212BD08BA}" srcOrd="1" destOrd="0" presId="urn:microsoft.com/office/officeart/2008/layout/AccentedPicture"/>
    <dgm:cxn modelId="{3EC48265-8D1A-48BB-97CC-4FE27857DA8B}" type="presParOf" srcId="{1F9F8DBD-103A-47B3-9102-7CCA9A0EB62E}" destId="{5CD518C3-478E-4F1D-A680-C2FAA62CD9C4}" srcOrd="2" destOrd="0" presId="urn:microsoft.com/office/officeart/2008/layout/AccentedPicture"/>
    <dgm:cxn modelId="{5DE62683-B1A0-47E1-B0B2-24E52561389D}" type="presParOf" srcId="{5CD518C3-478E-4F1D-A680-C2FAA62CD9C4}" destId="{97BBF200-721E-4288-9DC9-240E915987D2}" srcOrd="0" destOrd="0" presId="urn:microsoft.com/office/officeart/2008/layout/AccentedPicture"/>
    <dgm:cxn modelId="{BD4BE7DE-EBEE-4D44-99D3-800762F9447C}" type="presParOf" srcId="{2CF38312-2ED3-4C02-B492-B40B4587E6DD}" destId="{B7ABDC09-3A98-4C84-8DA2-85F8E83CB266}" srcOrd="5" destOrd="0" presId="urn:microsoft.com/office/officeart/2008/layout/AccentedPicture"/>
    <dgm:cxn modelId="{28E7D6B3-BF3D-410D-9C41-5722C6C002B9}" type="presParOf" srcId="{2CF38312-2ED3-4C02-B492-B40B4587E6DD}" destId="{76553DFA-E515-4CFA-AA27-BDD648D20E20}" srcOrd="6" destOrd="0" presId="urn:microsoft.com/office/officeart/2008/layout/AccentedPicture"/>
    <dgm:cxn modelId="{A9FB1EE3-9174-4C04-84EC-5995F1187CF9}" type="presParOf" srcId="{76553DFA-E515-4CFA-AA27-BDD648D20E20}" destId="{83AB2A73-A100-4DD4-8BE2-A1EF1DE85A08}" srcOrd="0" destOrd="0" presId="urn:microsoft.com/office/officeart/2008/layout/AccentedPicture"/>
    <dgm:cxn modelId="{2C25932A-9456-430B-B710-B69E033B7785}" type="presParOf" srcId="{76553DFA-E515-4CFA-AA27-BDD648D20E20}" destId="{CD7AD6A4-9F73-46C6-8DC5-016B4B72DDE5}" srcOrd="1" destOrd="0" presId="urn:microsoft.com/office/officeart/2008/layout/AccentedPicture"/>
    <dgm:cxn modelId="{9120CDC5-62E3-4160-A2BB-99BCEB9F6840}" type="presParOf" srcId="{76553DFA-E515-4CFA-AA27-BDD648D20E20}" destId="{0CE4E92C-A3C5-43F8-BAC9-097BEED1CCF5}" srcOrd="2" destOrd="0" presId="urn:microsoft.com/office/officeart/2008/layout/AccentedPicture"/>
    <dgm:cxn modelId="{13929DD9-4A91-4CFB-AD53-490AD42421F4}" type="presParOf" srcId="{0CE4E92C-A3C5-43F8-BAC9-097BEED1CCF5}" destId="{90CE82E4-8BE0-4B1F-AC87-2156E7910D88}" srcOrd="0" destOrd="0" presId="urn:microsoft.com/office/officeart/2008/layout/AccentedPicture"/>
    <dgm:cxn modelId="{521A525E-2284-46F9-9C4D-D83960BAA267}" type="presParOf" srcId="{2CF38312-2ED3-4C02-B492-B40B4587E6DD}" destId="{701BCA30-824E-424F-89A4-33986FC10978}" srcOrd="7" destOrd="0" presId="urn:microsoft.com/office/officeart/2008/layout/AccentedPicture"/>
    <dgm:cxn modelId="{B949621E-4FEA-4378-8284-AB460E4E0E4C}" type="presParOf" srcId="{2CF38312-2ED3-4C02-B492-B40B4587E6DD}" destId="{CC3639B6-541E-4121-B955-CA1D08604547}" srcOrd="8" destOrd="0" presId="urn:microsoft.com/office/officeart/2008/layout/AccentedPicture"/>
    <dgm:cxn modelId="{F3ADE829-AF2E-4872-8753-C1E0F5403206}" type="presParOf" srcId="{CC3639B6-541E-4121-B955-CA1D08604547}" destId="{F4A601FC-0674-4053-A4EA-E32794829D26}" srcOrd="0" destOrd="0" presId="urn:microsoft.com/office/officeart/2008/layout/AccentedPicture"/>
    <dgm:cxn modelId="{76C6EA30-1E7A-47AE-A2E0-BE473F890557}" type="presParOf" srcId="{CC3639B6-541E-4121-B955-CA1D08604547}" destId="{94152456-75B2-4391-811A-7126654327DB}" srcOrd="1" destOrd="0" presId="urn:microsoft.com/office/officeart/2008/layout/AccentedPicture"/>
    <dgm:cxn modelId="{847C5325-AAB3-4ADE-AD95-F3F72CC16B52}" type="presParOf" srcId="{CC3639B6-541E-4121-B955-CA1D08604547}" destId="{0BCF2933-F459-4B72-9153-9BF5F9C72967}" srcOrd="2" destOrd="0" presId="urn:microsoft.com/office/officeart/2008/layout/AccentedPicture"/>
    <dgm:cxn modelId="{9D64E98A-E888-4DDF-95CA-7EC1E337427B}" type="presParOf" srcId="{0BCF2933-F459-4B72-9153-9BF5F9C72967}" destId="{517ED702-E091-4F54-88B4-4549068B080A}" srcOrd="0" destOrd="0" presId="urn:microsoft.com/office/officeart/2008/layout/AccentedPicture"/>
    <dgm:cxn modelId="{1FFC47F6-7476-4A35-8ED3-488122DFC81D}" type="presParOf" srcId="{F4B2C205-2489-4183-9B3D-3F8022F999D5}" destId="{55D30140-F880-45D1-819D-8BFA4E6C8FF5}" srcOrd="3" destOrd="0" presId="urn:microsoft.com/office/officeart/2008/layout/AccentedPicture"/>
    <dgm:cxn modelId="{816C65DF-FC98-4048-8B32-2BF553E31C18}" type="presParOf" srcId="{55D30140-F880-45D1-819D-8BFA4E6C8FF5}" destId="{A2AFD40B-E9BE-4900-B9E0-165F24BE07C4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E75A58-E98E-4584-A782-CE94ADEEC5C6}" type="doc">
      <dgm:prSet loTypeId="urn:microsoft.com/office/officeart/2008/layout/AccentedPicture" loCatId="pictur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sl-SI"/>
        </a:p>
      </dgm:t>
    </dgm:pt>
    <dgm:pt modelId="{E553E65D-8A7E-4C00-A4AD-F7EF57086F92}">
      <dgm:prSet phldrT="[besedilo]"/>
      <dgm:spPr/>
      <dgm:t>
        <a:bodyPr/>
        <a:lstStyle/>
        <a:p>
          <a:r>
            <a:rPr lang="sl-SI" dirty="0">
              <a:latin typeface="Tw Cen MT Condensed" panose="020B0606020104020203" pitchFamily="34" charset="-18"/>
            </a:rPr>
            <a:t>KMETJE</a:t>
          </a:r>
        </a:p>
      </dgm:t>
    </dgm:pt>
    <dgm:pt modelId="{9F02B902-31FC-4135-A721-E2D48430166D}" type="parTrans" cxnId="{E5F6D901-16B5-4C17-A139-D7ECA889D886}">
      <dgm:prSet/>
      <dgm:spPr/>
      <dgm:t>
        <a:bodyPr/>
        <a:lstStyle/>
        <a:p>
          <a:endParaRPr lang="sl-SI"/>
        </a:p>
      </dgm:t>
    </dgm:pt>
    <dgm:pt modelId="{5A7F09D0-80BF-4E47-A028-F21AE2387585}" type="sibTrans" cxnId="{E5F6D901-16B5-4C17-A139-D7ECA889D886}">
      <dgm:prSet/>
      <dgm:spPr/>
      <dgm:t>
        <a:bodyPr/>
        <a:lstStyle/>
        <a:p>
          <a:endParaRPr lang="sl-SI">
            <a:latin typeface="Tw Cen MT Condensed" panose="020B0606020104020203" pitchFamily="34" charset="-18"/>
          </a:endParaRPr>
        </a:p>
      </dgm:t>
    </dgm:pt>
    <dgm:pt modelId="{D60694D9-AF69-402A-981C-D1902C019623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gm:t>
    </dgm:pt>
    <dgm:pt modelId="{BD0EDB8C-7271-436C-8209-78D3CC157F97}" type="parTrans" cxnId="{251DD8FA-1FB6-4D19-AE98-E1EC5A33FCBF}">
      <dgm:prSet/>
      <dgm:spPr/>
      <dgm:t>
        <a:bodyPr/>
        <a:lstStyle/>
        <a:p>
          <a:endParaRPr lang="sl-SI"/>
        </a:p>
      </dgm:t>
    </dgm:pt>
    <dgm:pt modelId="{A09FFC63-8B7A-4C76-ACC1-B9A263189C54}" type="sibTrans" cxnId="{251DD8FA-1FB6-4D19-AE98-E1EC5A33FCBF}">
      <dgm:prSet/>
      <dgm:spPr/>
      <dgm:t>
        <a:bodyPr/>
        <a:lstStyle/>
        <a:p>
          <a:endParaRPr lang="sl-SI"/>
        </a:p>
      </dgm:t>
    </dgm:pt>
    <dgm:pt modelId="{EC8C555A-712A-4986-A639-D3EA37E61F1B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TRŽENJE</a:t>
          </a:r>
        </a:p>
      </dgm:t>
    </dgm:pt>
    <dgm:pt modelId="{7DA8BD73-B50F-4F58-B368-9F37F0E78CA5}" type="parTrans" cxnId="{EEBA4F72-2C19-43B8-9FA6-61718760831E}">
      <dgm:prSet/>
      <dgm:spPr/>
      <dgm:t>
        <a:bodyPr/>
        <a:lstStyle/>
        <a:p>
          <a:endParaRPr lang="sl-SI"/>
        </a:p>
      </dgm:t>
    </dgm:pt>
    <dgm:pt modelId="{725C97A8-87AC-43EE-9BC7-FB4F0F37DDD6}" type="sibTrans" cxnId="{EEBA4F72-2C19-43B8-9FA6-61718760831E}">
      <dgm:prSet/>
      <dgm:spPr/>
      <dgm:t>
        <a:bodyPr/>
        <a:lstStyle/>
        <a:p>
          <a:endParaRPr lang="sl-SI"/>
        </a:p>
      </dgm:t>
    </dgm:pt>
    <dgm:pt modelId="{BC18CCB6-E344-46D3-989D-DE0751655A5B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EKOLOŠKO KMETIJSTVO</a:t>
          </a:r>
        </a:p>
      </dgm:t>
    </dgm:pt>
    <dgm:pt modelId="{0D628175-8791-4473-978B-453D90D2A9EF}" type="parTrans" cxnId="{F24DA813-3DEC-4EDE-9564-9FEF937C397A}">
      <dgm:prSet/>
      <dgm:spPr/>
      <dgm:t>
        <a:bodyPr/>
        <a:lstStyle/>
        <a:p>
          <a:endParaRPr lang="sl-SI"/>
        </a:p>
      </dgm:t>
    </dgm:pt>
    <dgm:pt modelId="{228B536B-3D2E-4A0B-8D97-04CA41C012F8}" type="sibTrans" cxnId="{F24DA813-3DEC-4EDE-9564-9FEF937C397A}">
      <dgm:prSet/>
      <dgm:spPr/>
      <dgm:t>
        <a:bodyPr/>
        <a:lstStyle/>
        <a:p>
          <a:endParaRPr lang="sl-SI"/>
        </a:p>
      </dgm:t>
    </dgm:pt>
    <dgm:pt modelId="{DFB84614-0B44-474A-8203-134E48C24A6A}">
      <dgm:prSet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MLADI NA KMETIJAH</a:t>
          </a:r>
        </a:p>
      </dgm:t>
    </dgm:pt>
    <dgm:pt modelId="{9224EA80-DF44-4BD4-850E-D8453D60FBE8}" type="parTrans" cxnId="{EE979BB2-2888-41E1-8F02-A6C96E870C37}">
      <dgm:prSet/>
      <dgm:spPr/>
      <dgm:t>
        <a:bodyPr/>
        <a:lstStyle/>
        <a:p>
          <a:endParaRPr lang="sl-SI"/>
        </a:p>
      </dgm:t>
    </dgm:pt>
    <dgm:pt modelId="{C00D6F82-CC0F-4A67-8D6C-52B2A27F379B}" type="sibTrans" cxnId="{EE979BB2-2888-41E1-8F02-A6C96E870C37}">
      <dgm:prSet/>
      <dgm:spPr/>
      <dgm:t>
        <a:bodyPr/>
        <a:lstStyle/>
        <a:p>
          <a:endParaRPr lang="sl-SI"/>
        </a:p>
      </dgm:t>
    </dgm:pt>
    <dgm:pt modelId="{F17D583E-A127-4CE6-94AE-DCC361B727B9}">
      <dgm:prSet phldrT="[besedilo]"/>
      <dgm:spPr/>
      <dgm:t>
        <a:bodyPr/>
        <a:lstStyle/>
        <a:p>
          <a:r>
            <a:rPr lang="sl-SI" dirty="0">
              <a:solidFill>
                <a:schemeClr val="tx1"/>
              </a:solidFill>
              <a:latin typeface="Tw Cen MT Condensed" panose="020B0606020104020203" pitchFamily="34" charset="-18"/>
            </a:rPr>
            <a:t>ODPADNA HRANA</a:t>
          </a:r>
        </a:p>
      </dgm:t>
    </dgm:pt>
    <dgm:pt modelId="{4200EBF8-6873-469E-AA2C-CE024BE1B85A}" type="parTrans" cxnId="{B47C9204-9C9A-4005-A7D0-CB1F428342E5}">
      <dgm:prSet/>
      <dgm:spPr/>
      <dgm:t>
        <a:bodyPr/>
        <a:lstStyle/>
        <a:p>
          <a:endParaRPr lang="sl-SI"/>
        </a:p>
      </dgm:t>
    </dgm:pt>
    <dgm:pt modelId="{41368CCD-7F7B-48A4-AEF4-D47B8EDD5B7A}" type="sibTrans" cxnId="{B47C9204-9C9A-4005-A7D0-CB1F428342E5}">
      <dgm:prSet/>
      <dgm:spPr/>
      <dgm:t>
        <a:bodyPr/>
        <a:lstStyle/>
        <a:p>
          <a:endParaRPr lang="sl-SI"/>
        </a:p>
      </dgm:t>
    </dgm:pt>
    <dgm:pt modelId="{F4B2C205-2489-4183-9B3D-3F8022F999D5}" type="pres">
      <dgm:prSet presAssocID="{F1E75A58-E98E-4584-A782-CE94ADEEC5C6}" presName="Name0" presStyleCnt="0">
        <dgm:presLayoutVars>
          <dgm:dir/>
        </dgm:presLayoutVars>
      </dgm:prSet>
      <dgm:spPr/>
    </dgm:pt>
    <dgm:pt modelId="{732855D3-6F34-4831-9A7D-BADA0545793B}" type="pres">
      <dgm:prSet presAssocID="{5A7F09D0-80BF-4E47-A028-F21AE2387585}" presName="picture_1" presStyleLbl="bgImgPlace1" presStyleIdx="0" presStyleCnt="1"/>
      <dgm:spPr/>
    </dgm:pt>
    <dgm:pt modelId="{7FA89DDE-94EB-4E64-9596-39157223357C}" type="pres">
      <dgm:prSet presAssocID="{E553E65D-8A7E-4C00-A4AD-F7EF57086F92}" presName="text_1" presStyleLbl="node1" presStyleIdx="0" presStyleCnt="0">
        <dgm:presLayoutVars>
          <dgm:bulletEnabled val="1"/>
        </dgm:presLayoutVars>
      </dgm:prSet>
      <dgm:spPr/>
    </dgm:pt>
    <dgm:pt modelId="{2CF38312-2ED3-4C02-B492-B40B4587E6DD}" type="pres">
      <dgm:prSet presAssocID="{F1E75A58-E98E-4584-A782-CE94ADEEC5C6}" presName="linV" presStyleCnt="0"/>
      <dgm:spPr/>
    </dgm:pt>
    <dgm:pt modelId="{61175EAB-7A48-4132-A01B-BABF07FB2144}" type="pres">
      <dgm:prSet presAssocID="{D60694D9-AF69-402A-981C-D1902C019623}" presName="pair" presStyleCnt="0"/>
      <dgm:spPr/>
    </dgm:pt>
    <dgm:pt modelId="{D3A94450-3E38-403F-91A1-9C29D3683343}" type="pres">
      <dgm:prSet presAssocID="{D60694D9-AF69-402A-981C-D1902C019623}" presName="spaceH" presStyleLbl="node1" presStyleIdx="0" presStyleCnt="0"/>
      <dgm:spPr/>
    </dgm:pt>
    <dgm:pt modelId="{DB599BD0-030B-41F6-89D0-44752222317C}" type="pres">
      <dgm:prSet presAssocID="{D60694D9-AF69-402A-981C-D1902C019623}" presName="desPictures" presStyleLbl="alignImgPlace1" presStyleIdx="0" presStyleCnt="5"/>
      <dgm:spPr/>
    </dgm:pt>
    <dgm:pt modelId="{1420D85D-1CC0-47AD-A58B-37C7BFEBC5B1}" type="pres">
      <dgm:prSet presAssocID="{D60694D9-AF69-402A-981C-D1902C019623}" presName="desTextWrapper" presStyleCnt="0"/>
      <dgm:spPr/>
    </dgm:pt>
    <dgm:pt modelId="{06890375-1581-4C9E-962B-59F8C2E0E8BE}" type="pres">
      <dgm:prSet presAssocID="{D60694D9-AF69-402A-981C-D1902C019623}" presName="desText" presStyleLbl="revTx" presStyleIdx="0" presStyleCnt="5">
        <dgm:presLayoutVars>
          <dgm:bulletEnabled val="1"/>
        </dgm:presLayoutVars>
      </dgm:prSet>
      <dgm:spPr/>
    </dgm:pt>
    <dgm:pt modelId="{430774F8-A548-43BB-A271-CC09BE50810F}" type="pres">
      <dgm:prSet presAssocID="{A09FFC63-8B7A-4C76-ACC1-B9A263189C54}" presName="spaceV" presStyleCnt="0"/>
      <dgm:spPr/>
    </dgm:pt>
    <dgm:pt modelId="{18F4B4EF-20B3-44C5-8553-B9CB1C4E89A5}" type="pres">
      <dgm:prSet presAssocID="{EC8C555A-712A-4986-A639-D3EA37E61F1B}" presName="pair" presStyleCnt="0"/>
      <dgm:spPr/>
    </dgm:pt>
    <dgm:pt modelId="{9DE6BBC0-3B53-45BE-BE10-2D0CD6B5CA7D}" type="pres">
      <dgm:prSet presAssocID="{EC8C555A-712A-4986-A639-D3EA37E61F1B}" presName="spaceH" presStyleLbl="node1" presStyleIdx="0" presStyleCnt="0"/>
      <dgm:spPr/>
    </dgm:pt>
    <dgm:pt modelId="{DB288E18-A026-4E23-A40B-9967AEDFDAEA}" type="pres">
      <dgm:prSet presAssocID="{EC8C555A-712A-4986-A639-D3EA37E61F1B}" presName="desPictures" presStyleLbl="alignImgPlace1" presStyleIdx="1" presStyleCnt="5"/>
      <dgm:spPr/>
    </dgm:pt>
    <dgm:pt modelId="{EBA83560-4B7B-4E3A-AADC-86E4DA7355F9}" type="pres">
      <dgm:prSet presAssocID="{EC8C555A-712A-4986-A639-D3EA37E61F1B}" presName="desTextWrapper" presStyleCnt="0"/>
      <dgm:spPr/>
    </dgm:pt>
    <dgm:pt modelId="{3E8B0EA5-623B-41BE-9342-FAE19A1AE01C}" type="pres">
      <dgm:prSet presAssocID="{EC8C555A-712A-4986-A639-D3EA37E61F1B}" presName="desText" presStyleLbl="revTx" presStyleIdx="1" presStyleCnt="5">
        <dgm:presLayoutVars>
          <dgm:bulletEnabled val="1"/>
        </dgm:presLayoutVars>
      </dgm:prSet>
      <dgm:spPr/>
    </dgm:pt>
    <dgm:pt modelId="{6C299515-DEF5-45DF-9D8A-34DE7EAD2834}" type="pres">
      <dgm:prSet presAssocID="{725C97A8-87AC-43EE-9BC7-FB4F0F37DDD6}" presName="spaceV" presStyleCnt="0"/>
      <dgm:spPr/>
    </dgm:pt>
    <dgm:pt modelId="{1F9F8DBD-103A-47B3-9102-7CCA9A0EB62E}" type="pres">
      <dgm:prSet presAssocID="{DFB84614-0B44-474A-8203-134E48C24A6A}" presName="pair" presStyleCnt="0"/>
      <dgm:spPr/>
    </dgm:pt>
    <dgm:pt modelId="{475870AF-8D2C-418F-9EFE-78DA0C121B18}" type="pres">
      <dgm:prSet presAssocID="{DFB84614-0B44-474A-8203-134E48C24A6A}" presName="spaceH" presStyleLbl="node1" presStyleIdx="0" presStyleCnt="0"/>
      <dgm:spPr/>
    </dgm:pt>
    <dgm:pt modelId="{183CB125-F43D-480A-BCE3-BCA212BD08BA}" type="pres">
      <dgm:prSet presAssocID="{DFB84614-0B44-474A-8203-134E48C24A6A}" presName="desPictures" presStyleLbl="alignImgPlace1" presStyleIdx="2" presStyleCnt="5"/>
      <dgm:spPr/>
    </dgm:pt>
    <dgm:pt modelId="{5CD518C3-478E-4F1D-A680-C2FAA62CD9C4}" type="pres">
      <dgm:prSet presAssocID="{DFB84614-0B44-474A-8203-134E48C24A6A}" presName="desTextWrapper" presStyleCnt="0"/>
      <dgm:spPr/>
    </dgm:pt>
    <dgm:pt modelId="{97BBF200-721E-4288-9DC9-240E915987D2}" type="pres">
      <dgm:prSet presAssocID="{DFB84614-0B44-474A-8203-134E48C24A6A}" presName="desText" presStyleLbl="revTx" presStyleIdx="2" presStyleCnt="5">
        <dgm:presLayoutVars>
          <dgm:bulletEnabled val="1"/>
        </dgm:presLayoutVars>
      </dgm:prSet>
      <dgm:spPr/>
    </dgm:pt>
    <dgm:pt modelId="{B7ABDC09-3A98-4C84-8DA2-85F8E83CB266}" type="pres">
      <dgm:prSet presAssocID="{C00D6F82-CC0F-4A67-8D6C-52B2A27F379B}" presName="spaceV" presStyleCnt="0"/>
      <dgm:spPr/>
    </dgm:pt>
    <dgm:pt modelId="{76553DFA-E515-4CFA-AA27-BDD648D20E20}" type="pres">
      <dgm:prSet presAssocID="{BC18CCB6-E344-46D3-989D-DE0751655A5B}" presName="pair" presStyleCnt="0"/>
      <dgm:spPr/>
    </dgm:pt>
    <dgm:pt modelId="{83AB2A73-A100-4DD4-8BE2-A1EF1DE85A08}" type="pres">
      <dgm:prSet presAssocID="{BC18CCB6-E344-46D3-989D-DE0751655A5B}" presName="spaceH" presStyleLbl="node1" presStyleIdx="0" presStyleCnt="0"/>
      <dgm:spPr/>
    </dgm:pt>
    <dgm:pt modelId="{CD7AD6A4-9F73-46C6-8DC5-016B4B72DDE5}" type="pres">
      <dgm:prSet presAssocID="{BC18CCB6-E344-46D3-989D-DE0751655A5B}" presName="desPictures" presStyleLbl="alignImgPlace1" presStyleIdx="3" presStyleCnt="5"/>
      <dgm:spPr/>
    </dgm:pt>
    <dgm:pt modelId="{0CE4E92C-A3C5-43F8-BAC9-097BEED1CCF5}" type="pres">
      <dgm:prSet presAssocID="{BC18CCB6-E344-46D3-989D-DE0751655A5B}" presName="desTextWrapper" presStyleCnt="0"/>
      <dgm:spPr/>
    </dgm:pt>
    <dgm:pt modelId="{90CE82E4-8BE0-4B1F-AC87-2156E7910D88}" type="pres">
      <dgm:prSet presAssocID="{BC18CCB6-E344-46D3-989D-DE0751655A5B}" presName="desText" presStyleLbl="revTx" presStyleIdx="3" presStyleCnt="5">
        <dgm:presLayoutVars>
          <dgm:bulletEnabled val="1"/>
        </dgm:presLayoutVars>
      </dgm:prSet>
      <dgm:spPr/>
    </dgm:pt>
    <dgm:pt modelId="{701BCA30-824E-424F-89A4-33986FC10978}" type="pres">
      <dgm:prSet presAssocID="{228B536B-3D2E-4A0B-8D97-04CA41C012F8}" presName="spaceV" presStyleCnt="0"/>
      <dgm:spPr/>
    </dgm:pt>
    <dgm:pt modelId="{CC3639B6-541E-4121-B955-CA1D08604547}" type="pres">
      <dgm:prSet presAssocID="{F17D583E-A127-4CE6-94AE-DCC361B727B9}" presName="pair" presStyleCnt="0"/>
      <dgm:spPr/>
    </dgm:pt>
    <dgm:pt modelId="{F4A601FC-0674-4053-A4EA-E32794829D26}" type="pres">
      <dgm:prSet presAssocID="{F17D583E-A127-4CE6-94AE-DCC361B727B9}" presName="spaceH" presStyleLbl="node1" presStyleIdx="0" presStyleCnt="0"/>
      <dgm:spPr/>
    </dgm:pt>
    <dgm:pt modelId="{94152456-75B2-4391-811A-7126654327DB}" type="pres">
      <dgm:prSet presAssocID="{F17D583E-A127-4CE6-94AE-DCC361B727B9}" presName="desPictures" presStyleLbl="alignImgPlace1" presStyleIdx="4" presStyleCnt="5"/>
      <dgm:spPr/>
    </dgm:pt>
    <dgm:pt modelId="{0BCF2933-F459-4B72-9153-9BF5F9C72967}" type="pres">
      <dgm:prSet presAssocID="{F17D583E-A127-4CE6-94AE-DCC361B727B9}" presName="desTextWrapper" presStyleCnt="0"/>
      <dgm:spPr/>
    </dgm:pt>
    <dgm:pt modelId="{517ED702-E091-4F54-88B4-4549068B080A}" type="pres">
      <dgm:prSet presAssocID="{F17D583E-A127-4CE6-94AE-DCC361B727B9}" presName="desText" presStyleLbl="revTx" presStyleIdx="4" presStyleCnt="5" custScaleX="142515">
        <dgm:presLayoutVars>
          <dgm:bulletEnabled val="1"/>
        </dgm:presLayoutVars>
      </dgm:prSet>
      <dgm:spPr/>
    </dgm:pt>
    <dgm:pt modelId="{55D30140-F880-45D1-819D-8BFA4E6C8FF5}" type="pres">
      <dgm:prSet presAssocID="{F1E75A58-E98E-4584-A782-CE94ADEEC5C6}" presName="maxNode" presStyleCnt="0"/>
      <dgm:spPr/>
    </dgm:pt>
    <dgm:pt modelId="{A2AFD40B-E9BE-4900-B9E0-165F24BE07C4}" type="pres">
      <dgm:prSet presAssocID="{F1E75A58-E98E-4584-A782-CE94ADEEC5C6}" presName="Name33" presStyleCnt="0"/>
      <dgm:spPr/>
    </dgm:pt>
  </dgm:ptLst>
  <dgm:cxnLst>
    <dgm:cxn modelId="{E5F6D901-16B5-4C17-A139-D7ECA889D886}" srcId="{F1E75A58-E98E-4584-A782-CE94ADEEC5C6}" destId="{E553E65D-8A7E-4C00-A4AD-F7EF57086F92}" srcOrd="0" destOrd="0" parTransId="{9F02B902-31FC-4135-A721-E2D48430166D}" sibTransId="{5A7F09D0-80BF-4E47-A028-F21AE2387585}"/>
    <dgm:cxn modelId="{B47C9204-9C9A-4005-A7D0-CB1F428342E5}" srcId="{F1E75A58-E98E-4584-A782-CE94ADEEC5C6}" destId="{F17D583E-A127-4CE6-94AE-DCC361B727B9}" srcOrd="5" destOrd="0" parTransId="{4200EBF8-6873-469E-AA2C-CE024BE1B85A}" sibTransId="{41368CCD-7F7B-48A4-AEF4-D47B8EDD5B7A}"/>
    <dgm:cxn modelId="{E9DFA305-FF62-473B-BD37-A69EC6904821}" type="presOf" srcId="{F1E75A58-E98E-4584-A782-CE94ADEEC5C6}" destId="{F4B2C205-2489-4183-9B3D-3F8022F999D5}" srcOrd="0" destOrd="0" presId="urn:microsoft.com/office/officeart/2008/layout/AccentedPicture"/>
    <dgm:cxn modelId="{F24DA813-3DEC-4EDE-9564-9FEF937C397A}" srcId="{F1E75A58-E98E-4584-A782-CE94ADEEC5C6}" destId="{BC18CCB6-E344-46D3-989D-DE0751655A5B}" srcOrd="4" destOrd="0" parTransId="{0D628175-8791-4473-978B-453D90D2A9EF}" sibTransId="{228B536B-3D2E-4A0B-8D97-04CA41C012F8}"/>
    <dgm:cxn modelId="{228EA538-30EE-4A8B-8AF4-872116A961AC}" type="presOf" srcId="{E553E65D-8A7E-4C00-A4AD-F7EF57086F92}" destId="{7FA89DDE-94EB-4E64-9596-39157223357C}" srcOrd="0" destOrd="0" presId="urn:microsoft.com/office/officeart/2008/layout/AccentedPicture"/>
    <dgm:cxn modelId="{233E8B39-A10C-4FC3-B831-F2A7E89E8D74}" type="presOf" srcId="{D60694D9-AF69-402A-981C-D1902C019623}" destId="{06890375-1581-4C9E-962B-59F8C2E0E8BE}" srcOrd="0" destOrd="0" presId="urn:microsoft.com/office/officeart/2008/layout/AccentedPicture"/>
    <dgm:cxn modelId="{3A1D5E64-D2D7-47F9-B380-D46F02194088}" type="presOf" srcId="{EC8C555A-712A-4986-A639-D3EA37E61F1B}" destId="{3E8B0EA5-623B-41BE-9342-FAE19A1AE01C}" srcOrd="0" destOrd="0" presId="urn:microsoft.com/office/officeart/2008/layout/AccentedPicture"/>
    <dgm:cxn modelId="{3EAEBB64-B0F8-49DF-A01B-4F81FF410069}" type="presOf" srcId="{BC18CCB6-E344-46D3-989D-DE0751655A5B}" destId="{90CE82E4-8BE0-4B1F-AC87-2156E7910D88}" srcOrd="0" destOrd="0" presId="urn:microsoft.com/office/officeart/2008/layout/AccentedPicture"/>
    <dgm:cxn modelId="{D4012C71-CA82-47A7-92CB-6017FC8559A9}" type="presOf" srcId="{DFB84614-0B44-474A-8203-134E48C24A6A}" destId="{97BBF200-721E-4288-9DC9-240E915987D2}" srcOrd="0" destOrd="0" presId="urn:microsoft.com/office/officeart/2008/layout/AccentedPicture"/>
    <dgm:cxn modelId="{EEBA4F72-2C19-43B8-9FA6-61718760831E}" srcId="{F1E75A58-E98E-4584-A782-CE94ADEEC5C6}" destId="{EC8C555A-712A-4986-A639-D3EA37E61F1B}" srcOrd="2" destOrd="0" parTransId="{7DA8BD73-B50F-4F58-B368-9F37F0E78CA5}" sibTransId="{725C97A8-87AC-43EE-9BC7-FB4F0F37DDD6}"/>
    <dgm:cxn modelId="{B18ADA8F-41BD-4418-A4F0-7777496E53B5}" type="presOf" srcId="{F17D583E-A127-4CE6-94AE-DCC361B727B9}" destId="{517ED702-E091-4F54-88B4-4549068B080A}" srcOrd="0" destOrd="0" presId="urn:microsoft.com/office/officeart/2008/layout/AccentedPicture"/>
    <dgm:cxn modelId="{EE979BB2-2888-41E1-8F02-A6C96E870C37}" srcId="{F1E75A58-E98E-4584-A782-CE94ADEEC5C6}" destId="{DFB84614-0B44-474A-8203-134E48C24A6A}" srcOrd="3" destOrd="0" parTransId="{9224EA80-DF44-4BD4-850E-D8453D60FBE8}" sibTransId="{C00D6F82-CC0F-4A67-8D6C-52B2A27F379B}"/>
    <dgm:cxn modelId="{C6DBE9C0-9AF1-4DCC-B9FE-FEE110BDD702}" type="presOf" srcId="{5A7F09D0-80BF-4E47-A028-F21AE2387585}" destId="{732855D3-6F34-4831-9A7D-BADA0545793B}" srcOrd="0" destOrd="0" presId="urn:microsoft.com/office/officeart/2008/layout/AccentedPicture"/>
    <dgm:cxn modelId="{251DD8FA-1FB6-4D19-AE98-E1EC5A33FCBF}" srcId="{F1E75A58-E98E-4584-A782-CE94ADEEC5C6}" destId="{D60694D9-AF69-402A-981C-D1902C019623}" srcOrd="1" destOrd="0" parTransId="{BD0EDB8C-7271-436C-8209-78D3CC157F97}" sibTransId="{A09FFC63-8B7A-4C76-ACC1-B9A263189C54}"/>
    <dgm:cxn modelId="{8F5CE3F2-F59F-4429-8155-C9D2D8EFC88C}" type="presParOf" srcId="{F4B2C205-2489-4183-9B3D-3F8022F999D5}" destId="{732855D3-6F34-4831-9A7D-BADA0545793B}" srcOrd="0" destOrd="0" presId="urn:microsoft.com/office/officeart/2008/layout/AccentedPicture"/>
    <dgm:cxn modelId="{B2812051-4A97-4AF2-A38E-86F59D50383E}" type="presParOf" srcId="{F4B2C205-2489-4183-9B3D-3F8022F999D5}" destId="{7FA89DDE-94EB-4E64-9596-39157223357C}" srcOrd="1" destOrd="0" presId="urn:microsoft.com/office/officeart/2008/layout/AccentedPicture"/>
    <dgm:cxn modelId="{3B585EAE-7985-41C1-81F9-D09607BA8DDF}" type="presParOf" srcId="{F4B2C205-2489-4183-9B3D-3F8022F999D5}" destId="{2CF38312-2ED3-4C02-B492-B40B4587E6DD}" srcOrd="2" destOrd="0" presId="urn:microsoft.com/office/officeart/2008/layout/AccentedPicture"/>
    <dgm:cxn modelId="{EB04BF3F-5EF8-4DA0-A538-62D464220EA0}" type="presParOf" srcId="{2CF38312-2ED3-4C02-B492-B40B4587E6DD}" destId="{61175EAB-7A48-4132-A01B-BABF07FB2144}" srcOrd="0" destOrd="0" presId="urn:microsoft.com/office/officeart/2008/layout/AccentedPicture"/>
    <dgm:cxn modelId="{B1E950D6-C977-45F4-B225-8FE01D50EFC4}" type="presParOf" srcId="{61175EAB-7A48-4132-A01B-BABF07FB2144}" destId="{D3A94450-3E38-403F-91A1-9C29D3683343}" srcOrd="0" destOrd="0" presId="urn:microsoft.com/office/officeart/2008/layout/AccentedPicture"/>
    <dgm:cxn modelId="{89C90BAB-9690-4287-827E-CCAA9307D1BC}" type="presParOf" srcId="{61175EAB-7A48-4132-A01B-BABF07FB2144}" destId="{DB599BD0-030B-41F6-89D0-44752222317C}" srcOrd="1" destOrd="0" presId="urn:microsoft.com/office/officeart/2008/layout/AccentedPicture"/>
    <dgm:cxn modelId="{DF3DA3D4-0BEA-42BD-8ABD-17ED7273FEDD}" type="presParOf" srcId="{61175EAB-7A48-4132-A01B-BABF07FB2144}" destId="{1420D85D-1CC0-47AD-A58B-37C7BFEBC5B1}" srcOrd="2" destOrd="0" presId="urn:microsoft.com/office/officeart/2008/layout/AccentedPicture"/>
    <dgm:cxn modelId="{E56A8EA9-82E1-4F15-A108-7E53D33DD08D}" type="presParOf" srcId="{1420D85D-1CC0-47AD-A58B-37C7BFEBC5B1}" destId="{06890375-1581-4C9E-962B-59F8C2E0E8BE}" srcOrd="0" destOrd="0" presId="urn:microsoft.com/office/officeart/2008/layout/AccentedPicture"/>
    <dgm:cxn modelId="{45AED51B-D8D9-48A0-9926-CD08264595AA}" type="presParOf" srcId="{2CF38312-2ED3-4C02-B492-B40B4587E6DD}" destId="{430774F8-A548-43BB-A271-CC09BE50810F}" srcOrd="1" destOrd="0" presId="urn:microsoft.com/office/officeart/2008/layout/AccentedPicture"/>
    <dgm:cxn modelId="{49387E00-6364-4995-B946-39DF8FC91489}" type="presParOf" srcId="{2CF38312-2ED3-4C02-B492-B40B4587E6DD}" destId="{18F4B4EF-20B3-44C5-8553-B9CB1C4E89A5}" srcOrd="2" destOrd="0" presId="urn:microsoft.com/office/officeart/2008/layout/AccentedPicture"/>
    <dgm:cxn modelId="{55593EC2-DE4F-4C41-BD22-B6F267E5752E}" type="presParOf" srcId="{18F4B4EF-20B3-44C5-8553-B9CB1C4E89A5}" destId="{9DE6BBC0-3B53-45BE-BE10-2D0CD6B5CA7D}" srcOrd="0" destOrd="0" presId="urn:microsoft.com/office/officeart/2008/layout/AccentedPicture"/>
    <dgm:cxn modelId="{CA86073A-55D9-47FC-B833-5215CD7E4ECB}" type="presParOf" srcId="{18F4B4EF-20B3-44C5-8553-B9CB1C4E89A5}" destId="{DB288E18-A026-4E23-A40B-9967AEDFDAEA}" srcOrd="1" destOrd="0" presId="urn:microsoft.com/office/officeart/2008/layout/AccentedPicture"/>
    <dgm:cxn modelId="{A2D04D88-BB73-4ED5-830F-861D39972A11}" type="presParOf" srcId="{18F4B4EF-20B3-44C5-8553-B9CB1C4E89A5}" destId="{EBA83560-4B7B-4E3A-AADC-86E4DA7355F9}" srcOrd="2" destOrd="0" presId="urn:microsoft.com/office/officeart/2008/layout/AccentedPicture"/>
    <dgm:cxn modelId="{29942547-A87B-4760-A463-C7C6E6F5E753}" type="presParOf" srcId="{EBA83560-4B7B-4E3A-AADC-86E4DA7355F9}" destId="{3E8B0EA5-623B-41BE-9342-FAE19A1AE01C}" srcOrd="0" destOrd="0" presId="urn:microsoft.com/office/officeart/2008/layout/AccentedPicture"/>
    <dgm:cxn modelId="{B7DDB87A-EB01-44BC-9CAA-A023204D5739}" type="presParOf" srcId="{2CF38312-2ED3-4C02-B492-B40B4587E6DD}" destId="{6C299515-DEF5-45DF-9D8A-34DE7EAD2834}" srcOrd="3" destOrd="0" presId="urn:microsoft.com/office/officeart/2008/layout/AccentedPicture"/>
    <dgm:cxn modelId="{FB9D34A0-13D4-4DBF-ADB6-B22625CFA974}" type="presParOf" srcId="{2CF38312-2ED3-4C02-B492-B40B4587E6DD}" destId="{1F9F8DBD-103A-47B3-9102-7CCA9A0EB62E}" srcOrd="4" destOrd="0" presId="urn:microsoft.com/office/officeart/2008/layout/AccentedPicture"/>
    <dgm:cxn modelId="{9D2AE7DA-B712-4EC6-92D6-8B29CB7CE6C4}" type="presParOf" srcId="{1F9F8DBD-103A-47B3-9102-7CCA9A0EB62E}" destId="{475870AF-8D2C-418F-9EFE-78DA0C121B18}" srcOrd="0" destOrd="0" presId="urn:microsoft.com/office/officeart/2008/layout/AccentedPicture"/>
    <dgm:cxn modelId="{849EAE36-707B-4257-A495-54B987EB4106}" type="presParOf" srcId="{1F9F8DBD-103A-47B3-9102-7CCA9A0EB62E}" destId="{183CB125-F43D-480A-BCE3-BCA212BD08BA}" srcOrd="1" destOrd="0" presId="urn:microsoft.com/office/officeart/2008/layout/AccentedPicture"/>
    <dgm:cxn modelId="{3EC48265-8D1A-48BB-97CC-4FE27857DA8B}" type="presParOf" srcId="{1F9F8DBD-103A-47B3-9102-7CCA9A0EB62E}" destId="{5CD518C3-478E-4F1D-A680-C2FAA62CD9C4}" srcOrd="2" destOrd="0" presId="urn:microsoft.com/office/officeart/2008/layout/AccentedPicture"/>
    <dgm:cxn modelId="{5DE62683-B1A0-47E1-B0B2-24E52561389D}" type="presParOf" srcId="{5CD518C3-478E-4F1D-A680-C2FAA62CD9C4}" destId="{97BBF200-721E-4288-9DC9-240E915987D2}" srcOrd="0" destOrd="0" presId="urn:microsoft.com/office/officeart/2008/layout/AccentedPicture"/>
    <dgm:cxn modelId="{BD4BE7DE-EBEE-4D44-99D3-800762F9447C}" type="presParOf" srcId="{2CF38312-2ED3-4C02-B492-B40B4587E6DD}" destId="{B7ABDC09-3A98-4C84-8DA2-85F8E83CB266}" srcOrd="5" destOrd="0" presId="urn:microsoft.com/office/officeart/2008/layout/AccentedPicture"/>
    <dgm:cxn modelId="{28E7D6B3-BF3D-410D-9C41-5722C6C002B9}" type="presParOf" srcId="{2CF38312-2ED3-4C02-B492-B40B4587E6DD}" destId="{76553DFA-E515-4CFA-AA27-BDD648D20E20}" srcOrd="6" destOrd="0" presId="urn:microsoft.com/office/officeart/2008/layout/AccentedPicture"/>
    <dgm:cxn modelId="{A9FB1EE3-9174-4C04-84EC-5995F1187CF9}" type="presParOf" srcId="{76553DFA-E515-4CFA-AA27-BDD648D20E20}" destId="{83AB2A73-A100-4DD4-8BE2-A1EF1DE85A08}" srcOrd="0" destOrd="0" presId="urn:microsoft.com/office/officeart/2008/layout/AccentedPicture"/>
    <dgm:cxn modelId="{2C25932A-9456-430B-B710-B69E033B7785}" type="presParOf" srcId="{76553DFA-E515-4CFA-AA27-BDD648D20E20}" destId="{CD7AD6A4-9F73-46C6-8DC5-016B4B72DDE5}" srcOrd="1" destOrd="0" presId="urn:microsoft.com/office/officeart/2008/layout/AccentedPicture"/>
    <dgm:cxn modelId="{9120CDC5-62E3-4160-A2BB-99BCEB9F6840}" type="presParOf" srcId="{76553DFA-E515-4CFA-AA27-BDD648D20E20}" destId="{0CE4E92C-A3C5-43F8-BAC9-097BEED1CCF5}" srcOrd="2" destOrd="0" presId="urn:microsoft.com/office/officeart/2008/layout/AccentedPicture"/>
    <dgm:cxn modelId="{13929DD9-4A91-4CFB-AD53-490AD42421F4}" type="presParOf" srcId="{0CE4E92C-A3C5-43F8-BAC9-097BEED1CCF5}" destId="{90CE82E4-8BE0-4B1F-AC87-2156E7910D88}" srcOrd="0" destOrd="0" presId="urn:microsoft.com/office/officeart/2008/layout/AccentedPicture"/>
    <dgm:cxn modelId="{521A525E-2284-46F9-9C4D-D83960BAA267}" type="presParOf" srcId="{2CF38312-2ED3-4C02-B492-B40B4587E6DD}" destId="{701BCA30-824E-424F-89A4-33986FC10978}" srcOrd="7" destOrd="0" presId="urn:microsoft.com/office/officeart/2008/layout/AccentedPicture"/>
    <dgm:cxn modelId="{B949621E-4FEA-4378-8284-AB460E4E0E4C}" type="presParOf" srcId="{2CF38312-2ED3-4C02-B492-B40B4587E6DD}" destId="{CC3639B6-541E-4121-B955-CA1D08604547}" srcOrd="8" destOrd="0" presId="urn:microsoft.com/office/officeart/2008/layout/AccentedPicture"/>
    <dgm:cxn modelId="{F3ADE829-AF2E-4872-8753-C1E0F5403206}" type="presParOf" srcId="{CC3639B6-541E-4121-B955-CA1D08604547}" destId="{F4A601FC-0674-4053-A4EA-E32794829D26}" srcOrd="0" destOrd="0" presId="urn:microsoft.com/office/officeart/2008/layout/AccentedPicture"/>
    <dgm:cxn modelId="{76C6EA30-1E7A-47AE-A2E0-BE473F890557}" type="presParOf" srcId="{CC3639B6-541E-4121-B955-CA1D08604547}" destId="{94152456-75B2-4391-811A-7126654327DB}" srcOrd="1" destOrd="0" presId="urn:microsoft.com/office/officeart/2008/layout/AccentedPicture"/>
    <dgm:cxn modelId="{847C5325-AAB3-4ADE-AD95-F3F72CC16B52}" type="presParOf" srcId="{CC3639B6-541E-4121-B955-CA1D08604547}" destId="{0BCF2933-F459-4B72-9153-9BF5F9C72967}" srcOrd="2" destOrd="0" presId="urn:microsoft.com/office/officeart/2008/layout/AccentedPicture"/>
    <dgm:cxn modelId="{9D64E98A-E888-4DDF-95CA-7EC1E337427B}" type="presParOf" srcId="{0BCF2933-F459-4B72-9153-9BF5F9C72967}" destId="{517ED702-E091-4F54-88B4-4549068B080A}" srcOrd="0" destOrd="0" presId="urn:microsoft.com/office/officeart/2008/layout/AccentedPicture"/>
    <dgm:cxn modelId="{1FFC47F6-7476-4A35-8ED3-488122DFC81D}" type="presParOf" srcId="{F4B2C205-2489-4183-9B3D-3F8022F999D5}" destId="{55D30140-F880-45D1-819D-8BFA4E6C8FF5}" srcOrd="3" destOrd="0" presId="urn:microsoft.com/office/officeart/2008/layout/AccentedPicture"/>
    <dgm:cxn modelId="{816C65DF-FC98-4048-8B32-2BF553E31C18}" type="presParOf" srcId="{55D30140-F880-45D1-819D-8BFA4E6C8FF5}" destId="{A2AFD40B-E9BE-4900-B9E0-165F24BE07C4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E75A58-E98E-4584-A782-CE94ADEEC5C6}" type="doc">
      <dgm:prSet loTypeId="urn:microsoft.com/office/officeart/2008/layout/AccentedPicture" loCatId="pictur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sl-SI"/>
        </a:p>
      </dgm:t>
    </dgm:pt>
    <dgm:pt modelId="{D60694D9-AF69-402A-981C-D1902C019623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gm:t>
    </dgm:pt>
    <dgm:pt modelId="{BD0EDB8C-7271-436C-8209-78D3CC157F97}" type="parTrans" cxnId="{251DD8FA-1FB6-4D19-AE98-E1EC5A33FCBF}">
      <dgm:prSet/>
      <dgm:spPr/>
      <dgm:t>
        <a:bodyPr/>
        <a:lstStyle/>
        <a:p>
          <a:endParaRPr lang="sl-SI"/>
        </a:p>
      </dgm:t>
    </dgm:pt>
    <dgm:pt modelId="{A09FFC63-8B7A-4C76-ACC1-B9A263189C54}" type="sibTrans" cxnId="{251DD8FA-1FB6-4D19-AE98-E1EC5A33FCBF}">
      <dgm:prSet/>
      <dgm:spPr/>
      <dgm:t>
        <a:bodyPr/>
        <a:lstStyle/>
        <a:p>
          <a:endParaRPr lang="sl-SI"/>
        </a:p>
      </dgm:t>
    </dgm:pt>
    <dgm:pt modelId="{EC8C555A-712A-4986-A639-D3EA37E61F1B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TRŽENJE</a:t>
          </a:r>
        </a:p>
      </dgm:t>
    </dgm:pt>
    <dgm:pt modelId="{7DA8BD73-B50F-4F58-B368-9F37F0E78CA5}" type="parTrans" cxnId="{EEBA4F72-2C19-43B8-9FA6-61718760831E}">
      <dgm:prSet/>
      <dgm:spPr/>
      <dgm:t>
        <a:bodyPr/>
        <a:lstStyle/>
        <a:p>
          <a:endParaRPr lang="sl-SI"/>
        </a:p>
      </dgm:t>
    </dgm:pt>
    <dgm:pt modelId="{725C97A8-87AC-43EE-9BC7-FB4F0F37DDD6}" type="sibTrans" cxnId="{EEBA4F72-2C19-43B8-9FA6-61718760831E}">
      <dgm:prSet/>
      <dgm:spPr/>
      <dgm:t>
        <a:bodyPr/>
        <a:lstStyle/>
        <a:p>
          <a:endParaRPr lang="sl-SI"/>
        </a:p>
      </dgm:t>
    </dgm:pt>
    <dgm:pt modelId="{BC18CCB6-E344-46D3-989D-DE0751655A5B}">
      <dgm:prSet phldrT="[besedilo]"/>
      <dgm:spPr/>
      <dgm:t>
        <a:bodyPr/>
        <a:lstStyle/>
        <a:p>
          <a:r>
            <a:rPr lang="sl-SI" dirty="0">
              <a:solidFill>
                <a:schemeClr val="tx1"/>
              </a:solidFill>
              <a:latin typeface="Tw Cen MT Condensed" panose="020B0606020104020203" pitchFamily="34" charset="-18"/>
            </a:rPr>
            <a:t>EKOLOŠKO KMETIJSTVO</a:t>
          </a:r>
        </a:p>
      </dgm:t>
    </dgm:pt>
    <dgm:pt modelId="{0D628175-8791-4473-978B-453D90D2A9EF}" type="parTrans" cxnId="{F24DA813-3DEC-4EDE-9564-9FEF937C397A}">
      <dgm:prSet/>
      <dgm:spPr/>
      <dgm:t>
        <a:bodyPr/>
        <a:lstStyle/>
        <a:p>
          <a:endParaRPr lang="sl-SI"/>
        </a:p>
      </dgm:t>
    </dgm:pt>
    <dgm:pt modelId="{228B536B-3D2E-4A0B-8D97-04CA41C012F8}" type="sibTrans" cxnId="{F24DA813-3DEC-4EDE-9564-9FEF937C397A}">
      <dgm:prSet/>
      <dgm:spPr/>
      <dgm:t>
        <a:bodyPr/>
        <a:lstStyle/>
        <a:p>
          <a:endParaRPr lang="sl-SI"/>
        </a:p>
      </dgm:t>
    </dgm:pt>
    <dgm:pt modelId="{DFB84614-0B44-474A-8203-134E48C24A6A}">
      <dgm:prSet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MLADI NA KMETIJAH</a:t>
          </a:r>
        </a:p>
      </dgm:t>
    </dgm:pt>
    <dgm:pt modelId="{9224EA80-DF44-4BD4-850E-D8453D60FBE8}" type="parTrans" cxnId="{EE979BB2-2888-41E1-8F02-A6C96E870C37}">
      <dgm:prSet/>
      <dgm:spPr/>
      <dgm:t>
        <a:bodyPr/>
        <a:lstStyle/>
        <a:p>
          <a:endParaRPr lang="sl-SI"/>
        </a:p>
      </dgm:t>
    </dgm:pt>
    <dgm:pt modelId="{C00D6F82-CC0F-4A67-8D6C-52B2A27F379B}" type="sibTrans" cxnId="{EE979BB2-2888-41E1-8F02-A6C96E870C37}">
      <dgm:prSet/>
      <dgm:spPr/>
      <dgm:t>
        <a:bodyPr/>
        <a:lstStyle/>
        <a:p>
          <a:endParaRPr lang="sl-SI"/>
        </a:p>
      </dgm:t>
    </dgm:pt>
    <dgm:pt modelId="{F17D583E-A127-4CE6-94AE-DCC361B727B9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ODPADNA HRANA</a:t>
          </a:r>
        </a:p>
      </dgm:t>
    </dgm:pt>
    <dgm:pt modelId="{4200EBF8-6873-469E-AA2C-CE024BE1B85A}" type="parTrans" cxnId="{B47C9204-9C9A-4005-A7D0-CB1F428342E5}">
      <dgm:prSet/>
      <dgm:spPr/>
      <dgm:t>
        <a:bodyPr/>
        <a:lstStyle/>
        <a:p>
          <a:endParaRPr lang="sl-SI"/>
        </a:p>
      </dgm:t>
    </dgm:pt>
    <dgm:pt modelId="{41368CCD-7F7B-48A4-AEF4-D47B8EDD5B7A}" type="sibTrans" cxnId="{B47C9204-9C9A-4005-A7D0-CB1F428342E5}">
      <dgm:prSet/>
      <dgm:spPr/>
      <dgm:t>
        <a:bodyPr/>
        <a:lstStyle/>
        <a:p>
          <a:endParaRPr lang="sl-SI"/>
        </a:p>
      </dgm:t>
    </dgm:pt>
    <dgm:pt modelId="{E553E65D-8A7E-4C00-A4AD-F7EF57086F92}">
      <dgm:prSet phldrT="[besedilo]"/>
      <dgm:spPr/>
      <dgm:t>
        <a:bodyPr/>
        <a:lstStyle/>
        <a:p>
          <a:r>
            <a:rPr lang="sl-SI" dirty="0">
              <a:latin typeface="Tw Cen MT Condensed" panose="020B0606020104020203" pitchFamily="34" charset="-18"/>
            </a:rPr>
            <a:t>KMETJE</a:t>
          </a:r>
        </a:p>
      </dgm:t>
    </dgm:pt>
    <dgm:pt modelId="{5A7F09D0-80BF-4E47-A028-F21AE2387585}" type="sibTrans" cxnId="{E5F6D901-16B5-4C17-A139-D7ECA889D886}">
      <dgm:prSet/>
      <dgm:spPr/>
      <dgm:t>
        <a:bodyPr/>
        <a:lstStyle/>
        <a:p>
          <a:endParaRPr lang="sl-SI">
            <a:latin typeface="Tw Cen MT Condensed" panose="020B0606020104020203" pitchFamily="34" charset="-18"/>
          </a:endParaRPr>
        </a:p>
      </dgm:t>
    </dgm:pt>
    <dgm:pt modelId="{9F02B902-31FC-4135-A721-E2D48430166D}" type="parTrans" cxnId="{E5F6D901-16B5-4C17-A139-D7ECA889D886}">
      <dgm:prSet/>
      <dgm:spPr/>
      <dgm:t>
        <a:bodyPr/>
        <a:lstStyle/>
        <a:p>
          <a:endParaRPr lang="sl-SI"/>
        </a:p>
      </dgm:t>
    </dgm:pt>
    <dgm:pt modelId="{F4B2C205-2489-4183-9B3D-3F8022F999D5}" type="pres">
      <dgm:prSet presAssocID="{F1E75A58-E98E-4584-A782-CE94ADEEC5C6}" presName="Name0" presStyleCnt="0">
        <dgm:presLayoutVars>
          <dgm:dir/>
        </dgm:presLayoutVars>
      </dgm:prSet>
      <dgm:spPr/>
    </dgm:pt>
    <dgm:pt modelId="{732855D3-6F34-4831-9A7D-BADA0545793B}" type="pres">
      <dgm:prSet presAssocID="{5A7F09D0-80BF-4E47-A028-F21AE2387585}" presName="picture_1" presStyleLbl="bgImgPlace1" presStyleIdx="0" presStyleCnt="1"/>
      <dgm:spPr/>
    </dgm:pt>
    <dgm:pt modelId="{7FA89DDE-94EB-4E64-9596-39157223357C}" type="pres">
      <dgm:prSet presAssocID="{E553E65D-8A7E-4C00-A4AD-F7EF57086F92}" presName="text_1" presStyleLbl="node1" presStyleIdx="0" presStyleCnt="0">
        <dgm:presLayoutVars>
          <dgm:bulletEnabled val="1"/>
        </dgm:presLayoutVars>
      </dgm:prSet>
      <dgm:spPr/>
    </dgm:pt>
    <dgm:pt modelId="{2CF38312-2ED3-4C02-B492-B40B4587E6DD}" type="pres">
      <dgm:prSet presAssocID="{F1E75A58-E98E-4584-A782-CE94ADEEC5C6}" presName="linV" presStyleCnt="0"/>
      <dgm:spPr/>
    </dgm:pt>
    <dgm:pt modelId="{61175EAB-7A48-4132-A01B-BABF07FB2144}" type="pres">
      <dgm:prSet presAssocID="{D60694D9-AF69-402A-981C-D1902C019623}" presName="pair" presStyleCnt="0"/>
      <dgm:spPr/>
    </dgm:pt>
    <dgm:pt modelId="{D3A94450-3E38-403F-91A1-9C29D3683343}" type="pres">
      <dgm:prSet presAssocID="{D60694D9-AF69-402A-981C-D1902C019623}" presName="spaceH" presStyleLbl="node1" presStyleIdx="0" presStyleCnt="0"/>
      <dgm:spPr/>
    </dgm:pt>
    <dgm:pt modelId="{DB599BD0-030B-41F6-89D0-44752222317C}" type="pres">
      <dgm:prSet presAssocID="{D60694D9-AF69-402A-981C-D1902C019623}" presName="desPictures" presStyleLbl="alignImgPlace1" presStyleIdx="0" presStyleCnt="5"/>
      <dgm:spPr/>
    </dgm:pt>
    <dgm:pt modelId="{1420D85D-1CC0-47AD-A58B-37C7BFEBC5B1}" type="pres">
      <dgm:prSet presAssocID="{D60694D9-AF69-402A-981C-D1902C019623}" presName="desTextWrapper" presStyleCnt="0"/>
      <dgm:spPr/>
    </dgm:pt>
    <dgm:pt modelId="{06890375-1581-4C9E-962B-59F8C2E0E8BE}" type="pres">
      <dgm:prSet presAssocID="{D60694D9-AF69-402A-981C-D1902C019623}" presName="desText" presStyleLbl="revTx" presStyleIdx="0" presStyleCnt="5">
        <dgm:presLayoutVars>
          <dgm:bulletEnabled val="1"/>
        </dgm:presLayoutVars>
      </dgm:prSet>
      <dgm:spPr/>
    </dgm:pt>
    <dgm:pt modelId="{430774F8-A548-43BB-A271-CC09BE50810F}" type="pres">
      <dgm:prSet presAssocID="{A09FFC63-8B7A-4C76-ACC1-B9A263189C54}" presName="spaceV" presStyleCnt="0"/>
      <dgm:spPr/>
    </dgm:pt>
    <dgm:pt modelId="{18F4B4EF-20B3-44C5-8553-B9CB1C4E89A5}" type="pres">
      <dgm:prSet presAssocID="{EC8C555A-712A-4986-A639-D3EA37E61F1B}" presName="pair" presStyleCnt="0"/>
      <dgm:spPr/>
    </dgm:pt>
    <dgm:pt modelId="{9DE6BBC0-3B53-45BE-BE10-2D0CD6B5CA7D}" type="pres">
      <dgm:prSet presAssocID="{EC8C555A-712A-4986-A639-D3EA37E61F1B}" presName="spaceH" presStyleLbl="node1" presStyleIdx="0" presStyleCnt="0"/>
      <dgm:spPr/>
    </dgm:pt>
    <dgm:pt modelId="{DB288E18-A026-4E23-A40B-9967AEDFDAEA}" type="pres">
      <dgm:prSet presAssocID="{EC8C555A-712A-4986-A639-D3EA37E61F1B}" presName="desPictures" presStyleLbl="alignImgPlace1" presStyleIdx="1" presStyleCnt="5"/>
      <dgm:spPr/>
    </dgm:pt>
    <dgm:pt modelId="{EBA83560-4B7B-4E3A-AADC-86E4DA7355F9}" type="pres">
      <dgm:prSet presAssocID="{EC8C555A-712A-4986-A639-D3EA37E61F1B}" presName="desTextWrapper" presStyleCnt="0"/>
      <dgm:spPr/>
    </dgm:pt>
    <dgm:pt modelId="{3E8B0EA5-623B-41BE-9342-FAE19A1AE01C}" type="pres">
      <dgm:prSet presAssocID="{EC8C555A-712A-4986-A639-D3EA37E61F1B}" presName="desText" presStyleLbl="revTx" presStyleIdx="1" presStyleCnt="5">
        <dgm:presLayoutVars>
          <dgm:bulletEnabled val="1"/>
        </dgm:presLayoutVars>
      </dgm:prSet>
      <dgm:spPr/>
    </dgm:pt>
    <dgm:pt modelId="{6C299515-DEF5-45DF-9D8A-34DE7EAD2834}" type="pres">
      <dgm:prSet presAssocID="{725C97A8-87AC-43EE-9BC7-FB4F0F37DDD6}" presName="spaceV" presStyleCnt="0"/>
      <dgm:spPr/>
    </dgm:pt>
    <dgm:pt modelId="{1F9F8DBD-103A-47B3-9102-7CCA9A0EB62E}" type="pres">
      <dgm:prSet presAssocID="{DFB84614-0B44-474A-8203-134E48C24A6A}" presName="pair" presStyleCnt="0"/>
      <dgm:spPr/>
    </dgm:pt>
    <dgm:pt modelId="{475870AF-8D2C-418F-9EFE-78DA0C121B18}" type="pres">
      <dgm:prSet presAssocID="{DFB84614-0B44-474A-8203-134E48C24A6A}" presName="spaceH" presStyleLbl="node1" presStyleIdx="0" presStyleCnt="0"/>
      <dgm:spPr/>
    </dgm:pt>
    <dgm:pt modelId="{183CB125-F43D-480A-BCE3-BCA212BD08BA}" type="pres">
      <dgm:prSet presAssocID="{DFB84614-0B44-474A-8203-134E48C24A6A}" presName="desPictures" presStyleLbl="alignImgPlace1" presStyleIdx="2" presStyleCnt="5"/>
      <dgm:spPr/>
    </dgm:pt>
    <dgm:pt modelId="{5CD518C3-478E-4F1D-A680-C2FAA62CD9C4}" type="pres">
      <dgm:prSet presAssocID="{DFB84614-0B44-474A-8203-134E48C24A6A}" presName="desTextWrapper" presStyleCnt="0"/>
      <dgm:spPr/>
    </dgm:pt>
    <dgm:pt modelId="{97BBF200-721E-4288-9DC9-240E915987D2}" type="pres">
      <dgm:prSet presAssocID="{DFB84614-0B44-474A-8203-134E48C24A6A}" presName="desText" presStyleLbl="revTx" presStyleIdx="2" presStyleCnt="5">
        <dgm:presLayoutVars>
          <dgm:bulletEnabled val="1"/>
        </dgm:presLayoutVars>
      </dgm:prSet>
      <dgm:spPr/>
    </dgm:pt>
    <dgm:pt modelId="{B7ABDC09-3A98-4C84-8DA2-85F8E83CB266}" type="pres">
      <dgm:prSet presAssocID="{C00D6F82-CC0F-4A67-8D6C-52B2A27F379B}" presName="spaceV" presStyleCnt="0"/>
      <dgm:spPr/>
    </dgm:pt>
    <dgm:pt modelId="{76553DFA-E515-4CFA-AA27-BDD648D20E20}" type="pres">
      <dgm:prSet presAssocID="{BC18CCB6-E344-46D3-989D-DE0751655A5B}" presName="pair" presStyleCnt="0"/>
      <dgm:spPr/>
    </dgm:pt>
    <dgm:pt modelId="{83AB2A73-A100-4DD4-8BE2-A1EF1DE85A08}" type="pres">
      <dgm:prSet presAssocID="{BC18CCB6-E344-46D3-989D-DE0751655A5B}" presName="spaceH" presStyleLbl="node1" presStyleIdx="0" presStyleCnt="0"/>
      <dgm:spPr/>
    </dgm:pt>
    <dgm:pt modelId="{CD7AD6A4-9F73-46C6-8DC5-016B4B72DDE5}" type="pres">
      <dgm:prSet presAssocID="{BC18CCB6-E344-46D3-989D-DE0751655A5B}" presName="desPictures" presStyleLbl="alignImgPlace1" presStyleIdx="3" presStyleCnt="5"/>
      <dgm:spPr/>
    </dgm:pt>
    <dgm:pt modelId="{0CE4E92C-A3C5-43F8-BAC9-097BEED1CCF5}" type="pres">
      <dgm:prSet presAssocID="{BC18CCB6-E344-46D3-989D-DE0751655A5B}" presName="desTextWrapper" presStyleCnt="0"/>
      <dgm:spPr/>
    </dgm:pt>
    <dgm:pt modelId="{90CE82E4-8BE0-4B1F-AC87-2156E7910D88}" type="pres">
      <dgm:prSet presAssocID="{BC18CCB6-E344-46D3-989D-DE0751655A5B}" presName="desText" presStyleLbl="revTx" presStyleIdx="3" presStyleCnt="5">
        <dgm:presLayoutVars>
          <dgm:bulletEnabled val="1"/>
        </dgm:presLayoutVars>
      </dgm:prSet>
      <dgm:spPr/>
    </dgm:pt>
    <dgm:pt modelId="{701BCA30-824E-424F-89A4-33986FC10978}" type="pres">
      <dgm:prSet presAssocID="{228B536B-3D2E-4A0B-8D97-04CA41C012F8}" presName="spaceV" presStyleCnt="0"/>
      <dgm:spPr/>
    </dgm:pt>
    <dgm:pt modelId="{CC3639B6-541E-4121-B955-CA1D08604547}" type="pres">
      <dgm:prSet presAssocID="{F17D583E-A127-4CE6-94AE-DCC361B727B9}" presName="pair" presStyleCnt="0"/>
      <dgm:spPr/>
    </dgm:pt>
    <dgm:pt modelId="{F4A601FC-0674-4053-A4EA-E32794829D26}" type="pres">
      <dgm:prSet presAssocID="{F17D583E-A127-4CE6-94AE-DCC361B727B9}" presName="spaceH" presStyleLbl="node1" presStyleIdx="0" presStyleCnt="0"/>
      <dgm:spPr/>
    </dgm:pt>
    <dgm:pt modelId="{94152456-75B2-4391-811A-7126654327DB}" type="pres">
      <dgm:prSet presAssocID="{F17D583E-A127-4CE6-94AE-DCC361B727B9}" presName="desPictures" presStyleLbl="alignImgPlace1" presStyleIdx="4" presStyleCnt="5"/>
      <dgm:spPr/>
    </dgm:pt>
    <dgm:pt modelId="{0BCF2933-F459-4B72-9153-9BF5F9C72967}" type="pres">
      <dgm:prSet presAssocID="{F17D583E-A127-4CE6-94AE-DCC361B727B9}" presName="desTextWrapper" presStyleCnt="0"/>
      <dgm:spPr/>
    </dgm:pt>
    <dgm:pt modelId="{517ED702-E091-4F54-88B4-4549068B080A}" type="pres">
      <dgm:prSet presAssocID="{F17D583E-A127-4CE6-94AE-DCC361B727B9}" presName="desText" presStyleLbl="revTx" presStyleIdx="4" presStyleCnt="5" custScaleX="142515">
        <dgm:presLayoutVars>
          <dgm:bulletEnabled val="1"/>
        </dgm:presLayoutVars>
      </dgm:prSet>
      <dgm:spPr/>
    </dgm:pt>
    <dgm:pt modelId="{55D30140-F880-45D1-819D-8BFA4E6C8FF5}" type="pres">
      <dgm:prSet presAssocID="{F1E75A58-E98E-4584-A782-CE94ADEEC5C6}" presName="maxNode" presStyleCnt="0"/>
      <dgm:spPr/>
    </dgm:pt>
    <dgm:pt modelId="{A2AFD40B-E9BE-4900-B9E0-165F24BE07C4}" type="pres">
      <dgm:prSet presAssocID="{F1E75A58-E98E-4584-A782-CE94ADEEC5C6}" presName="Name33" presStyleCnt="0"/>
      <dgm:spPr/>
    </dgm:pt>
  </dgm:ptLst>
  <dgm:cxnLst>
    <dgm:cxn modelId="{E5F6D901-16B5-4C17-A139-D7ECA889D886}" srcId="{F1E75A58-E98E-4584-A782-CE94ADEEC5C6}" destId="{E553E65D-8A7E-4C00-A4AD-F7EF57086F92}" srcOrd="0" destOrd="0" parTransId="{9F02B902-31FC-4135-A721-E2D48430166D}" sibTransId="{5A7F09D0-80BF-4E47-A028-F21AE2387585}"/>
    <dgm:cxn modelId="{B47C9204-9C9A-4005-A7D0-CB1F428342E5}" srcId="{F1E75A58-E98E-4584-A782-CE94ADEEC5C6}" destId="{F17D583E-A127-4CE6-94AE-DCC361B727B9}" srcOrd="5" destOrd="0" parTransId="{4200EBF8-6873-469E-AA2C-CE024BE1B85A}" sibTransId="{41368CCD-7F7B-48A4-AEF4-D47B8EDD5B7A}"/>
    <dgm:cxn modelId="{E9DFA305-FF62-473B-BD37-A69EC6904821}" type="presOf" srcId="{F1E75A58-E98E-4584-A782-CE94ADEEC5C6}" destId="{F4B2C205-2489-4183-9B3D-3F8022F999D5}" srcOrd="0" destOrd="0" presId="urn:microsoft.com/office/officeart/2008/layout/AccentedPicture"/>
    <dgm:cxn modelId="{F24DA813-3DEC-4EDE-9564-9FEF937C397A}" srcId="{F1E75A58-E98E-4584-A782-CE94ADEEC5C6}" destId="{BC18CCB6-E344-46D3-989D-DE0751655A5B}" srcOrd="4" destOrd="0" parTransId="{0D628175-8791-4473-978B-453D90D2A9EF}" sibTransId="{228B536B-3D2E-4A0B-8D97-04CA41C012F8}"/>
    <dgm:cxn modelId="{228EA538-30EE-4A8B-8AF4-872116A961AC}" type="presOf" srcId="{E553E65D-8A7E-4C00-A4AD-F7EF57086F92}" destId="{7FA89DDE-94EB-4E64-9596-39157223357C}" srcOrd="0" destOrd="0" presId="urn:microsoft.com/office/officeart/2008/layout/AccentedPicture"/>
    <dgm:cxn modelId="{233E8B39-A10C-4FC3-B831-F2A7E89E8D74}" type="presOf" srcId="{D60694D9-AF69-402A-981C-D1902C019623}" destId="{06890375-1581-4C9E-962B-59F8C2E0E8BE}" srcOrd="0" destOrd="0" presId="urn:microsoft.com/office/officeart/2008/layout/AccentedPicture"/>
    <dgm:cxn modelId="{3A1D5E64-D2D7-47F9-B380-D46F02194088}" type="presOf" srcId="{EC8C555A-712A-4986-A639-D3EA37E61F1B}" destId="{3E8B0EA5-623B-41BE-9342-FAE19A1AE01C}" srcOrd="0" destOrd="0" presId="urn:microsoft.com/office/officeart/2008/layout/AccentedPicture"/>
    <dgm:cxn modelId="{3EAEBB64-B0F8-49DF-A01B-4F81FF410069}" type="presOf" srcId="{BC18CCB6-E344-46D3-989D-DE0751655A5B}" destId="{90CE82E4-8BE0-4B1F-AC87-2156E7910D88}" srcOrd="0" destOrd="0" presId="urn:microsoft.com/office/officeart/2008/layout/AccentedPicture"/>
    <dgm:cxn modelId="{D4012C71-CA82-47A7-92CB-6017FC8559A9}" type="presOf" srcId="{DFB84614-0B44-474A-8203-134E48C24A6A}" destId="{97BBF200-721E-4288-9DC9-240E915987D2}" srcOrd="0" destOrd="0" presId="urn:microsoft.com/office/officeart/2008/layout/AccentedPicture"/>
    <dgm:cxn modelId="{EEBA4F72-2C19-43B8-9FA6-61718760831E}" srcId="{F1E75A58-E98E-4584-A782-CE94ADEEC5C6}" destId="{EC8C555A-712A-4986-A639-D3EA37E61F1B}" srcOrd="2" destOrd="0" parTransId="{7DA8BD73-B50F-4F58-B368-9F37F0E78CA5}" sibTransId="{725C97A8-87AC-43EE-9BC7-FB4F0F37DDD6}"/>
    <dgm:cxn modelId="{B18ADA8F-41BD-4418-A4F0-7777496E53B5}" type="presOf" srcId="{F17D583E-A127-4CE6-94AE-DCC361B727B9}" destId="{517ED702-E091-4F54-88B4-4549068B080A}" srcOrd="0" destOrd="0" presId="urn:microsoft.com/office/officeart/2008/layout/AccentedPicture"/>
    <dgm:cxn modelId="{EE979BB2-2888-41E1-8F02-A6C96E870C37}" srcId="{F1E75A58-E98E-4584-A782-CE94ADEEC5C6}" destId="{DFB84614-0B44-474A-8203-134E48C24A6A}" srcOrd="3" destOrd="0" parTransId="{9224EA80-DF44-4BD4-850E-D8453D60FBE8}" sibTransId="{C00D6F82-CC0F-4A67-8D6C-52B2A27F379B}"/>
    <dgm:cxn modelId="{C6DBE9C0-9AF1-4DCC-B9FE-FEE110BDD702}" type="presOf" srcId="{5A7F09D0-80BF-4E47-A028-F21AE2387585}" destId="{732855D3-6F34-4831-9A7D-BADA0545793B}" srcOrd="0" destOrd="0" presId="urn:microsoft.com/office/officeart/2008/layout/AccentedPicture"/>
    <dgm:cxn modelId="{251DD8FA-1FB6-4D19-AE98-E1EC5A33FCBF}" srcId="{F1E75A58-E98E-4584-A782-CE94ADEEC5C6}" destId="{D60694D9-AF69-402A-981C-D1902C019623}" srcOrd="1" destOrd="0" parTransId="{BD0EDB8C-7271-436C-8209-78D3CC157F97}" sibTransId="{A09FFC63-8B7A-4C76-ACC1-B9A263189C54}"/>
    <dgm:cxn modelId="{8F5CE3F2-F59F-4429-8155-C9D2D8EFC88C}" type="presParOf" srcId="{F4B2C205-2489-4183-9B3D-3F8022F999D5}" destId="{732855D3-6F34-4831-9A7D-BADA0545793B}" srcOrd="0" destOrd="0" presId="urn:microsoft.com/office/officeart/2008/layout/AccentedPicture"/>
    <dgm:cxn modelId="{B2812051-4A97-4AF2-A38E-86F59D50383E}" type="presParOf" srcId="{F4B2C205-2489-4183-9B3D-3F8022F999D5}" destId="{7FA89DDE-94EB-4E64-9596-39157223357C}" srcOrd="1" destOrd="0" presId="urn:microsoft.com/office/officeart/2008/layout/AccentedPicture"/>
    <dgm:cxn modelId="{3B585EAE-7985-41C1-81F9-D09607BA8DDF}" type="presParOf" srcId="{F4B2C205-2489-4183-9B3D-3F8022F999D5}" destId="{2CF38312-2ED3-4C02-B492-B40B4587E6DD}" srcOrd="2" destOrd="0" presId="urn:microsoft.com/office/officeart/2008/layout/AccentedPicture"/>
    <dgm:cxn modelId="{EB04BF3F-5EF8-4DA0-A538-62D464220EA0}" type="presParOf" srcId="{2CF38312-2ED3-4C02-B492-B40B4587E6DD}" destId="{61175EAB-7A48-4132-A01B-BABF07FB2144}" srcOrd="0" destOrd="0" presId="urn:microsoft.com/office/officeart/2008/layout/AccentedPicture"/>
    <dgm:cxn modelId="{B1E950D6-C977-45F4-B225-8FE01D50EFC4}" type="presParOf" srcId="{61175EAB-7A48-4132-A01B-BABF07FB2144}" destId="{D3A94450-3E38-403F-91A1-9C29D3683343}" srcOrd="0" destOrd="0" presId="urn:microsoft.com/office/officeart/2008/layout/AccentedPicture"/>
    <dgm:cxn modelId="{89C90BAB-9690-4287-827E-CCAA9307D1BC}" type="presParOf" srcId="{61175EAB-7A48-4132-A01B-BABF07FB2144}" destId="{DB599BD0-030B-41F6-89D0-44752222317C}" srcOrd="1" destOrd="0" presId="urn:microsoft.com/office/officeart/2008/layout/AccentedPicture"/>
    <dgm:cxn modelId="{DF3DA3D4-0BEA-42BD-8ABD-17ED7273FEDD}" type="presParOf" srcId="{61175EAB-7A48-4132-A01B-BABF07FB2144}" destId="{1420D85D-1CC0-47AD-A58B-37C7BFEBC5B1}" srcOrd="2" destOrd="0" presId="urn:microsoft.com/office/officeart/2008/layout/AccentedPicture"/>
    <dgm:cxn modelId="{E56A8EA9-82E1-4F15-A108-7E53D33DD08D}" type="presParOf" srcId="{1420D85D-1CC0-47AD-A58B-37C7BFEBC5B1}" destId="{06890375-1581-4C9E-962B-59F8C2E0E8BE}" srcOrd="0" destOrd="0" presId="urn:microsoft.com/office/officeart/2008/layout/AccentedPicture"/>
    <dgm:cxn modelId="{45AED51B-D8D9-48A0-9926-CD08264595AA}" type="presParOf" srcId="{2CF38312-2ED3-4C02-B492-B40B4587E6DD}" destId="{430774F8-A548-43BB-A271-CC09BE50810F}" srcOrd="1" destOrd="0" presId="urn:microsoft.com/office/officeart/2008/layout/AccentedPicture"/>
    <dgm:cxn modelId="{49387E00-6364-4995-B946-39DF8FC91489}" type="presParOf" srcId="{2CF38312-2ED3-4C02-B492-B40B4587E6DD}" destId="{18F4B4EF-20B3-44C5-8553-B9CB1C4E89A5}" srcOrd="2" destOrd="0" presId="urn:microsoft.com/office/officeart/2008/layout/AccentedPicture"/>
    <dgm:cxn modelId="{55593EC2-DE4F-4C41-BD22-B6F267E5752E}" type="presParOf" srcId="{18F4B4EF-20B3-44C5-8553-B9CB1C4E89A5}" destId="{9DE6BBC0-3B53-45BE-BE10-2D0CD6B5CA7D}" srcOrd="0" destOrd="0" presId="urn:microsoft.com/office/officeart/2008/layout/AccentedPicture"/>
    <dgm:cxn modelId="{CA86073A-55D9-47FC-B833-5215CD7E4ECB}" type="presParOf" srcId="{18F4B4EF-20B3-44C5-8553-B9CB1C4E89A5}" destId="{DB288E18-A026-4E23-A40B-9967AEDFDAEA}" srcOrd="1" destOrd="0" presId="urn:microsoft.com/office/officeart/2008/layout/AccentedPicture"/>
    <dgm:cxn modelId="{A2D04D88-BB73-4ED5-830F-861D39972A11}" type="presParOf" srcId="{18F4B4EF-20B3-44C5-8553-B9CB1C4E89A5}" destId="{EBA83560-4B7B-4E3A-AADC-86E4DA7355F9}" srcOrd="2" destOrd="0" presId="urn:microsoft.com/office/officeart/2008/layout/AccentedPicture"/>
    <dgm:cxn modelId="{29942547-A87B-4760-A463-C7C6E6F5E753}" type="presParOf" srcId="{EBA83560-4B7B-4E3A-AADC-86E4DA7355F9}" destId="{3E8B0EA5-623B-41BE-9342-FAE19A1AE01C}" srcOrd="0" destOrd="0" presId="urn:microsoft.com/office/officeart/2008/layout/AccentedPicture"/>
    <dgm:cxn modelId="{B7DDB87A-EB01-44BC-9CAA-A023204D5739}" type="presParOf" srcId="{2CF38312-2ED3-4C02-B492-B40B4587E6DD}" destId="{6C299515-DEF5-45DF-9D8A-34DE7EAD2834}" srcOrd="3" destOrd="0" presId="urn:microsoft.com/office/officeart/2008/layout/AccentedPicture"/>
    <dgm:cxn modelId="{FB9D34A0-13D4-4DBF-ADB6-B22625CFA974}" type="presParOf" srcId="{2CF38312-2ED3-4C02-B492-B40B4587E6DD}" destId="{1F9F8DBD-103A-47B3-9102-7CCA9A0EB62E}" srcOrd="4" destOrd="0" presId="urn:microsoft.com/office/officeart/2008/layout/AccentedPicture"/>
    <dgm:cxn modelId="{9D2AE7DA-B712-4EC6-92D6-8B29CB7CE6C4}" type="presParOf" srcId="{1F9F8DBD-103A-47B3-9102-7CCA9A0EB62E}" destId="{475870AF-8D2C-418F-9EFE-78DA0C121B18}" srcOrd="0" destOrd="0" presId="urn:microsoft.com/office/officeart/2008/layout/AccentedPicture"/>
    <dgm:cxn modelId="{849EAE36-707B-4257-A495-54B987EB4106}" type="presParOf" srcId="{1F9F8DBD-103A-47B3-9102-7CCA9A0EB62E}" destId="{183CB125-F43D-480A-BCE3-BCA212BD08BA}" srcOrd="1" destOrd="0" presId="urn:microsoft.com/office/officeart/2008/layout/AccentedPicture"/>
    <dgm:cxn modelId="{3EC48265-8D1A-48BB-97CC-4FE27857DA8B}" type="presParOf" srcId="{1F9F8DBD-103A-47B3-9102-7CCA9A0EB62E}" destId="{5CD518C3-478E-4F1D-A680-C2FAA62CD9C4}" srcOrd="2" destOrd="0" presId="urn:microsoft.com/office/officeart/2008/layout/AccentedPicture"/>
    <dgm:cxn modelId="{5DE62683-B1A0-47E1-B0B2-24E52561389D}" type="presParOf" srcId="{5CD518C3-478E-4F1D-A680-C2FAA62CD9C4}" destId="{97BBF200-721E-4288-9DC9-240E915987D2}" srcOrd="0" destOrd="0" presId="urn:microsoft.com/office/officeart/2008/layout/AccentedPicture"/>
    <dgm:cxn modelId="{BD4BE7DE-EBEE-4D44-99D3-800762F9447C}" type="presParOf" srcId="{2CF38312-2ED3-4C02-B492-B40B4587E6DD}" destId="{B7ABDC09-3A98-4C84-8DA2-85F8E83CB266}" srcOrd="5" destOrd="0" presId="urn:microsoft.com/office/officeart/2008/layout/AccentedPicture"/>
    <dgm:cxn modelId="{28E7D6B3-BF3D-410D-9C41-5722C6C002B9}" type="presParOf" srcId="{2CF38312-2ED3-4C02-B492-B40B4587E6DD}" destId="{76553DFA-E515-4CFA-AA27-BDD648D20E20}" srcOrd="6" destOrd="0" presId="urn:microsoft.com/office/officeart/2008/layout/AccentedPicture"/>
    <dgm:cxn modelId="{A9FB1EE3-9174-4C04-84EC-5995F1187CF9}" type="presParOf" srcId="{76553DFA-E515-4CFA-AA27-BDD648D20E20}" destId="{83AB2A73-A100-4DD4-8BE2-A1EF1DE85A08}" srcOrd="0" destOrd="0" presId="urn:microsoft.com/office/officeart/2008/layout/AccentedPicture"/>
    <dgm:cxn modelId="{2C25932A-9456-430B-B710-B69E033B7785}" type="presParOf" srcId="{76553DFA-E515-4CFA-AA27-BDD648D20E20}" destId="{CD7AD6A4-9F73-46C6-8DC5-016B4B72DDE5}" srcOrd="1" destOrd="0" presId="urn:microsoft.com/office/officeart/2008/layout/AccentedPicture"/>
    <dgm:cxn modelId="{9120CDC5-62E3-4160-A2BB-99BCEB9F6840}" type="presParOf" srcId="{76553DFA-E515-4CFA-AA27-BDD648D20E20}" destId="{0CE4E92C-A3C5-43F8-BAC9-097BEED1CCF5}" srcOrd="2" destOrd="0" presId="urn:microsoft.com/office/officeart/2008/layout/AccentedPicture"/>
    <dgm:cxn modelId="{13929DD9-4A91-4CFB-AD53-490AD42421F4}" type="presParOf" srcId="{0CE4E92C-A3C5-43F8-BAC9-097BEED1CCF5}" destId="{90CE82E4-8BE0-4B1F-AC87-2156E7910D88}" srcOrd="0" destOrd="0" presId="urn:microsoft.com/office/officeart/2008/layout/AccentedPicture"/>
    <dgm:cxn modelId="{521A525E-2284-46F9-9C4D-D83960BAA267}" type="presParOf" srcId="{2CF38312-2ED3-4C02-B492-B40B4587E6DD}" destId="{701BCA30-824E-424F-89A4-33986FC10978}" srcOrd="7" destOrd="0" presId="urn:microsoft.com/office/officeart/2008/layout/AccentedPicture"/>
    <dgm:cxn modelId="{B949621E-4FEA-4378-8284-AB460E4E0E4C}" type="presParOf" srcId="{2CF38312-2ED3-4C02-B492-B40B4587E6DD}" destId="{CC3639B6-541E-4121-B955-CA1D08604547}" srcOrd="8" destOrd="0" presId="urn:microsoft.com/office/officeart/2008/layout/AccentedPicture"/>
    <dgm:cxn modelId="{F3ADE829-AF2E-4872-8753-C1E0F5403206}" type="presParOf" srcId="{CC3639B6-541E-4121-B955-CA1D08604547}" destId="{F4A601FC-0674-4053-A4EA-E32794829D26}" srcOrd="0" destOrd="0" presId="urn:microsoft.com/office/officeart/2008/layout/AccentedPicture"/>
    <dgm:cxn modelId="{76C6EA30-1E7A-47AE-A2E0-BE473F890557}" type="presParOf" srcId="{CC3639B6-541E-4121-B955-CA1D08604547}" destId="{94152456-75B2-4391-811A-7126654327DB}" srcOrd="1" destOrd="0" presId="urn:microsoft.com/office/officeart/2008/layout/AccentedPicture"/>
    <dgm:cxn modelId="{847C5325-AAB3-4ADE-AD95-F3F72CC16B52}" type="presParOf" srcId="{CC3639B6-541E-4121-B955-CA1D08604547}" destId="{0BCF2933-F459-4B72-9153-9BF5F9C72967}" srcOrd="2" destOrd="0" presId="urn:microsoft.com/office/officeart/2008/layout/AccentedPicture"/>
    <dgm:cxn modelId="{9D64E98A-E888-4DDF-95CA-7EC1E337427B}" type="presParOf" srcId="{0BCF2933-F459-4B72-9153-9BF5F9C72967}" destId="{517ED702-E091-4F54-88B4-4549068B080A}" srcOrd="0" destOrd="0" presId="urn:microsoft.com/office/officeart/2008/layout/AccentedPicture"/>
    <dgm:cxn modelId="{1FFC47F6-7476-4A35-8ED3-488122DFC81D}" type="presParOf" srcId="{F4B2C205-2489-4183-9B3D-3F8022F999D5}" destId="{55D30140-F880-45D1-819D-8BFA4E6C8FF5}" srcOrd="3" destOrd="0" presId="urn:microsoft.com/office/officeart/2008/layout/AccentedPicture"/>
    <dgm:cxn modelId="{816C65DF-FC98-4048-8B32-2BF553E31C18}" type="presParOf" srcId="{55D30140-F880-45D1-819D-8BFA4E6C8FF5}" destId="{A2AFD40B-E9BE-4900-B9E0-165F24BE07C4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E75A58-E98E-4584-A782-CE94ADEEC5C6}" type="doc">
      <dgm:prSet loTypeId="urn:microsoft.com/office/officeart/2008/layout/AccentedPicture" loCatId="picture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sl-SI"/>
        </a:p>
      </dgm:t>
    </dgm:pt>
    <dgm:pt modelId="{D60694D9-AF69-402A-981C-D1902C019623}">
      <dgm:prSet phldrT="[besedilo]"/>
      <dgm:spPr/>
      <dgm:t>
        <a:bodyPr/>
        <a:lstStyle/>
        <a:p>
          <a:r>
            <a:rPr lang="sl-SI" dirty="0">
              <a:solidFill>
                <a:schemeClr val="tx1"/>
              </a:solidFill>
              <a:latin typeface="Tw Cen MT Condensed" panose="020B0606020104020203" pitchFamily="34" charset="-18"/>
            </a:rPr>
            <a:t>PRIHODNOST</a:t>
          </a:r>
        </a:p>
      </dgm:t>
    </dgm:pt>
    <dgm:pt modelId="{BD0EDB8C-7271-436C-8209-78D3CC157F97}" type="parTrans" cxnId="{251DD8FA-1FB6-4D19-AE98-E1EC5A33FCBF}">
      <dgm:prSet/>
      <dgm:spPr/>
      <dgm:t>
        <a:bodyPr/>
        <a:lstStyle/>
        <a:p>
          <a:endParaRPr lang="sl-SI"/>
        </a:p>
      </dgm:t>
    </dgm:pt>
    <dgm:pt modelId="{A09FFC63-8B7A-4C76-ACC1-B9A263189C54}" type="sibTrans" cxnId="{251DD8FA-1FB6-4D19-AE98-E1EC5A33FCBF}">
      <dgm:prSet/>
      <dgm:spPr/>
      <dgm:t>
        <a:bodyPr/>
        <a:lstStyle/>
        <a:p>
          <a:endParaRPr lang="sl-SI"/>
        </a:p>
      </dgm:t>
    </dgm:pt>
    <dgm:pt modelId="{EC8C555A-712A-4986-A639-D3EA37E61F1B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TRŽENJE</a:t>
          </a:r>
        </a:p>
      </dgm:t>
    </dgm:pt>
    <dgm:pt modelId="{7DA8BD73-B50F-4F58-B368-9F37F0E78CA5}" type="parTrans" cxnId="{EEBA4F72-2C19-43B8-9FA6-61718760831E}">
      <dgm:prSet/>
      <dgm:spPr/>
      <dgm:t>
        <a:bodyPr/>
        <a:lstStyle/>
        <a:p>
          <a:endParaRPr lang="sl-SI"/>
        </a:p>
      </dgm:t>
    </dgm:pt>
    <dgm:pt modelId="{725C97A8-87AC-43EE-9BC7-FB4F0F37DDD6}" type="sibTrans" cxnId="{EEBA4F72-2C19-43B8-9FA6-61718760831E}">
      <dgm:prSet/>
      <dgm:spPr/>
      <dgm:t>
        <a:bodyPr/>
        <a:lstStyle/>
        <a:p>
          <a:endParaRPr lang="sl-SI"/>
        </a:p>
      </dgm:t>
    </dgm:pt>
    <dgm:pt modelId="{BC18CCB6-E344-46D3-989D-DE0751655A5B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EKOLOŠKO KMETIJSTVO</a:t>
          </a:r>
        </a:p>
      </dgm:t>
    </dgm:pt>
    <dgm:pt modelId="{0D628175-8791-4473-978B-453D90D2A9EF}" type="parTrans" cxnId="{F24DA813-3DEC-4EDE-9564-9FEF937C397A}">
      <dgm:prSet/>
      <dgm:spPr/>
      <dgm:t>
        <a:bodyPr/>
        <a:lstStyle/>
        <a:p>
          <a:endParaRPr lang="sl-SI"/>
        </a:p>
      </dgm:t>
    </dgm:pt>
    <dgm:pt modelId="{228B536B-3D2E-4A0B-8D97-04CA41C012F8}" type="sibTrans" cxnId="{F24DA813-3DEC-4EDE-9564-9FEF937C397A}">
      <dgm:prSet/>
      <dgm:spPr/>
      <dgm:t>
        <a:bodyPr/>
        <a:lstStyle/>
        <a:p>
          <a:endParaRPr lang="sl-SI"/>
        </a:p>
      </dgm:t>
    </dgm:pt>
    <dgm:pt modelId="{DFB84614-0B44-474A-8203-134E48C24A6A}">
      <dgm:prSet/>
      <dgm:spPr/>
      <dgm:t>
        <a:bodyPr/>
        <a:lstStyle/>
        <a:p>
          <a:r>
            <a:rPr lang="sl-SI" dirty="0">
              <a:solidFill>
                <a:schemeClr val="tx1"/>
              </a:solidFill>
              <a:latin typeface="Tw Cen MT Condensed" panose="020B0606020104020203" pitchFamily="34" charset="-18"/>
            </a:rPr>
            <a:t>MLADI NA KMETIJAH</a:t>
          </a:r>
        </a:p>
      </dgm:t>
    </dgm:pt>
    <dgm:pt modelId="{9224EA80-DF44-4BD4-850E-D8453D60FBE8}" type="parTrans" cxnId="{EE979BB2-2888-41E1-8F02-A6C96E870C37}">
      <dgm:prSet/>
      <dgm:spPr/>
      <dgm:t>
        <a:bodyPr/>
        <a:lstStyle/>
        <a:p>
          <a:endParaRPr lang="sl-SI"/>
        </a:p>
      </dgm:t>
    </dgm:pt>
    <dgm:pt modelId="{C00D6F82-CC0F-4A67-8D6C-52B2A27F379B}" type="sibTrans" cxnId="{EE979BB2-2888-41E1-8F02-A6C96E870C37}">
      <dgm:prSet/>
      <dgm:spPr/>
      <dgm:t>
        <a:bodyPr/>
        <a:lstStyle/>
        <a:p>
          <a:endParaRPr lang="sl-SI"/>
        </a:p>
      </dgm:t>
    </dgm:pt>
    <dgm:pt modelId="{F17D583E-A127-4CE6-94AE-DCC361B727B9}">
      <dgm:prSet phldrT="[besedilo]"/>
      <dgm:spPr/>
      <dgm:t>
        <a:bodyPr/>
        <a:lstStyle/>
        <a:p>
          <a:r>
            <a:rPr lang="sl-SI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ODPADNA HRANA</a:t>
          </a:r>
        </a:p>
      </dgm:t>
    </dgm:pt>
    <dgm:pt modelId="{4200EBF8-6873-469E-AA2C-CE024BE1B85A}" type="parTrans" cxnId="{B47C9204-9C9A-4005-A7D0-CB1F428342E5}">
      <dgm:prSet/>
      <dgm:spPr/>
      <dgm:t>
        <a:bodyPr/>
        <a:lstStyle/>
        <a:p>
          <a:endParaRPr lang="sl-SI"/>
        </a:p>
      </dgm:t>
    </dgm:pt>
    <dgm:pt modelId="{41368CCD-7F7B-48A4-AEF4-D47B8EDD5B7A}" type="sibTrans" cxnId="{B47C9204-9C9A-4005-A7D0-CB1F428342E5}">
      <dgm:prSet/>
      <dgm:spPr/>
      <dgm:t>
        <a:bodyPr/>
        <a:lstStyle/>
        <a:p>
          <a:endParaRPr lang="sl-SI"/>
        </a:p>
      </dgm:t>
    </dgm:pt>
    <dgm:pt modelId="{E553E65D-8A7E-4C00-A4AD-F7EF57086F92}">
      <dgm:prSet phldrT="[besedilo]"/>
      <dgm:spPr/>
      <dgm:t>
        <a:bodyPr/>
        <a:lstStyle/>
        <a:p>
          <a:r>
            <a:rPr lang="sl-SI" dirty="0">
              <a:latin typeface="Tw Cen MT Condensed" panose="020B0606020104020203" pitchFamily="34" charset="-18"/>
            </a:rPr>
            <a:t>KMETJE</a:t>
          </a:r>
        </a:p>
      </dgm:t>
    </dgm:pt>
    <dgm:pt modelId="{5A7F09D0-80BF-4E47-A028-F21AE2387585}" type="sibTrans" cxnId="{E5F6D901-16B5-4C17-A139-D7ECA889D886}">
      <dgm:prSet/>
      <dgm:spPr/>
      <dgm:t>
        <a:bodyPr/>
        <a:lstStyle/>
        <a:p>
          <a:endParaRPr lang="sl-SI">
            <a:latin typeface="Tw Cen MT Condensed" panose="020B0606020104020203" pitchFamily="34" charset="-18"/>
          </a:endParaRPr>
        </a:p>
      </dgm:t>
    </dgm:pt>
    <dgm:pt modelId="{9F02B902-31FC-4135-A721-E2D48430166D}" type="parTrans" cxnId="{E5F6D901-16B5-4C17-A139-D7ECA889D886}">
      <dgm:prSet/>
      <dgm:spPr/>
      <dgm:t>
        <a:bodyPr/>
        <a:lstStyle/>
        <a:p>
          <a:endParaRPr lang="sl-SI"/>
        </a:p>
      </dgm:t>
    </dgm:pt>
    <dgm:pt modelId="{F4B2C205-2489-4183-9B3D-3F8022F999D5}" type="pres">
      <dgm:prSet presAssocID="{F1E75A58-E98E-4584-A782-CE94ADEEC5C6}" presName="Name0" presStyleCnt="0">
        <dgm:presLayoutVars>
          <dgm:dir/>
        </dgm:presLayoutVars>
      </dgm:prSet>
      <dgm:spPr/>
    </dgm:pt>
    <dgm:pt modelId="{732855D3-6F34-4831-9A7D-BADA0545793B}" type="pres">
      <dgm:prSet presAssocID="{5A7F09D0-80BF-4E47-A028-F21AE2387585}" presName="picture_1" presStyleLbl="bgImgPlace1" presStyleIdx="0" presStyleCnt="1"/>
      <dgm:spPr/>
    </dgm:pt>
    <dgm:pt modelId="{7FA89DDE-94EB-4E64-9596-39157223357C}" type="pres">
      <dgm:prSet presAssocID="{E553E65D-8A7E-4C00-A4AD-F7EF57086F92}" presName="text_1" presStyleLbl="node1" presStyleIdx="0" presStyleCnt="0">
        <dgm:presLayoutVars>
          <dgm:bulletEnabled val="1"/>
        </dgm:presLayoutVars>
      </dgm:prSet>
      <dgm:spPr/>
    </dgm:pt>
    <dgm:pt modelId="{2CF38312-2ED3-4C02-B492-B40B4587E6DD}" type="pres">
      <dgm:prSet presAssocID="{F1E75A58-E98E-4584-A782-CE94ADEEC5C6}" presName="linV" presStyleCnt="0"/>
      <dgm:spPr/>
    </dgm:pt>
    <dgm:pt modelId="{61175EAB-7A48-4132-A01B-BABF07FB2144}" type="pres">
      <dgm:prSet presAssocID="{D60694D9-AF69-402A-981C-D1902C019623}" presName="pair" presStyleCnt="0"/>
      <dgm:spPr/>
    </dgm:pt>
    <dgm:pt modelId="{D3A94450-3E38-403F-91A1-9C29D3683343}" type="pres">
      <dgm:prSet presAssocID="{D60694D9-AF69-402A-981C-D1902C019623}" presName="spaceH" presStyleLbl="node1" presStyleIdx="0" presStyleCnt="0"/>
      <dgm:spPr/>
    </dgm:pt>
    <dgm:pt modelId="{DB599BD0-030B-41F6-89D0-44752222317C}" type="pres">
      <dgm:prSet presAssocID="{D60694D9-AF69-402A-981C-D1902C019623}" presName="desPictures" presStyleLbl="alignImgPlace1" presStyleIdx="0" presStyleCnt="5"/>
      <dgm:spPr/>
    </dgm:pt>
    <dgm:pt modelId="{1420D85D-1CC0-47AD-A58B-37C7BFEBC5B1}" type="pres">
      <dgm:prSet presAssocID="{D60694D9-AF69-402A-981C-D1902C019623}" presName="desTextWrapper" presStyleCnt="0"/>
      <dgm:spPr/>
    </dgm:pt>
    <dgm:pt modelId="{06890375-1581-4C9E-962B-59F8C2E0E8BE}" type="pres">
      <dgm:prSet presAssocID="{D60694D9-AF69-402A-981C-D1902C019623}" presName="desText" presStyleLbl="revTx" presStyleIdx="0" presStyleCnt="5">
        <dgm:presLayoutVars>
          <dgm:bulletEnabled val="1"/>
        </dgm:presLayoutVars>
      </dgm:prSet>
      <dgm:spPr/>
    </dgm:pt>
    <dgm:pt modelId="{430774F8-A548-43BB-A271-CC09BE50810F}" type="pres">
      <dgm:prSet presAssocID="{A09FFC63-8B7A-4C76-ACC1-B9A263189C54}" presName="spaceV" presStyleCnt="0"/>
      <dgm:spPr/>
    </dgm:pt>
    <dgm:pt modelId="{18F4B4EF-20B3-44C5-8553-B9CB1C4E89A5}" type="pres">
      <dgm:prSet presAssocID="{EC8C555A-712A-4986-A639-D3EA37E61F1B}" presName="pair" presStyleCnt="0"/>
      <dgm:spPr/>
    </dgm:pt>
    <dgm:pt modelId="{9DE6BBC0-3B53-45BE-BE10-2D0CD6B5CA7D}" type="pres">
      <dgm:prSet presAssocID="{EC8C555A-712A-4986-A639-D3EA37E61F1B}" presName="spaceH" presStyleLbl="node1" presStyleIdx="0" presStyleCnt="0"/>
      <dgm:spPr/>
    </dgm:pt>
    <dgm:pt modelId="{DB288E18-A026-4E23-A40B-9967AEDFDAEA}" type="pres">
      <dgm:prSet presAssocID="{EC8C555A-712A-4986-A639-D3EA37E61F1B}" presName="desPictures" presStyleLbl="alignImgPlace1" presStyleIdx="1" presStyleCnt="5"/>
      <dgm:spPr/>
    </dgm:pt>
    <dgm:pt modelId="{EBA83560-4B7B-4E3A-AADC-86E4DA7355F9}" type="pres">
      <dgm:prSet presAssocID="{EC8C555A-712A-4986-A639-D3EA37E61F1B}" presName="desTextWrapper" presStyleCnt="0"/>
      <dgm:spPr/>
    </dgm:pt>
    <dgm:pt modelId="{3E8B0EA5-623B-41BE-9342-FAE19A1AE01C}" type="pres">
      <dgm:prSet presAssocID="{EC8C555A-712A-4986-A639-D3EA37E61F1B}" presName="desText" presStyleLbl="revTx" presStyleIdx="1" presStyleCnt="5">
        <dgm:presLayoutVars>
          <dgm:bulletEnabled val="1"/>
        </dgm:presLayoutVars>
      </dgm:prSet>
      <dgm:spPr/>
    </dgm:pt>
    <dgm:pt modelId="{6C299515-DEF5-45DF-9D8A-34DE7EAD2834}" type="pres">
      <dgm:prSet presAssocID="{725C97A8-87AC-43EE-9BC7-FB4F0F37DDD6}" presName="spaceV" presStyleCnt="0"/>
      <dgm:spPr/>
    </dgm:pt>
    <dgm:pt modelId="{1F9F8DBD-103A-47B3-9102-7CCA9A0EB62E}" type="pres">
      <dgm:prSet presAssocID="{DFB84614-0B44-474A-8203-134E48C24A6A}" presName="pair" presStyleCnt="0"/>
      <dgm:spPr/>
    </dgm:pt>
    <dgm:pt modelId="{475870AF-8D2C-418F-9EFE-78DA0C121B18}" type="pres">
      <dgm:prSet presAssocID="{DFB84614-0B44-474A-8203-134E48C24A6A}" presName="spaceH" presStyleLbl="node1" presStyleIdx="0" presStyleCnt="0"/>
      <dgm:spPr/>
    </dgm:pt>
    <dgm:pt modelId="{183CB125-F43D-480A-BCE3-BCA212BD08BA}" type="pres">
      <dgm:prSet presAssocID="{DFB84614-0B44-474A-8203-134E48C24A6A}" presName="desPictures" presStyleLbl="alignImgPlace1" presStyleIdx="2" presStyleCnt="5"/>
      <dgm:spPr/>
    </dgm:pt>
    <dgm:pt modelId="{5CD518C3-478E-4F1D-A680-C2FAA62CD9C4}" type="pres">
      <dgm:prSet presAssocID="{DFB84614-0B44-474A-8203-134E48C24A6A}" presName="desTextWrapper" presStyleCnt="0"/>
      <dgm:spPr/>
    </dgm:pt>
    <dgm:pt modelId="{97BBF200-721E-4288-9DC9-240E915987D2}" type="pres">
      <dgm:prSet presAssocID="{DFB84614-0B44-474A-8203-134E48C24A6A}" presName="desText" presStyleLbl="revTx" presStyleIdx="2" presStyleCnt="5">
        <dgm:presLayoutVars>
          <dgm:bulletEnabled val="1"/>
        </dgm:presLayoutVars>
      </dgm:prSet>
      <dgm:spPr/>
    </dgm:pt>
    <dgm:pt modelId="{B7ABDC09-3A98-4C84-8DA2-85F8E83CB266}" type="pres">
      <dgm:prSet presAssocID="{C00D6F82-CC0F-4A67-8D6C-52B2A27F379B}" presName="spaceV" presStyleCnt="0"/>
      <dgm:spPr/>
    </dgm:pt>
    <dgm:pt modelId="{76553DFA-E515-4CFA-AA27-BDD648D20E20}" type="pres">
      <dgm:prSet presAssocID="{BC18CCB6-E344-46D3-989D-DE0751655A5B}" presName="pair" presStyleCnt="0"/>
      <dgm:spPr/>
    </dgm:pt>
    <dgm:pt modelId="{83AB2A73-A100-4DD4-8BE2-A1EF1DE85A08}" type="pres">
      <dgm:prSet presAssocID="{BC18CCB6-E344-46D3-989D-DE0751655A5B}" presName="spaceH" presStyleLbl="node1" presStyleIdx="0" presStyleCnt="0"/>
      <dgm:spPr/>
    </dgm:pt>
    <dgm:pt modelId="{CD7AD6A4-9F73-46C6-8DC5-016B4B72DDE5}" type="pres">
      <dgm:prSet presAssocID="{BC18CCB6-E344-46D3-989D-DE0751655A5B}" presName="desPictures" presStyleLbl="alignImgPlace1" presStyleIdx="3" presStyleCnt="5"/>
      <dgm:spPr/>
    </dgm:pt>
    <dgm:pt modelId="{0CE4E92C-A3C5-43F8-BAC9-097BEED1CCF5}" type="pres">
      <dgm:prSet presAssocID="{BC18CCB6-E344-46D3-989D-DE0751655A5B}" presName="desTextWrapper" presStyleCnt="0"/>
      <dgm:spPr/>
    </dgm:pt>
    <dgm:pt modelId="{90CE82E4-8BE0-4B1F-AC87-2156E7910D88}" type="pres">
      <dgm:prSet presAssocID="{BC18CCB6-E344-46D3-989D-DE0751655A5B}" presName="desText" presStyleLbl="revTx" presStyleIdx="3" presStyleCnt="5">
        <dgm:presLayoutVars>
          <dgm:bulletEnabled val="1"/>
        </dgm:presLayoutVars>
      </dgm:prSet>
      <dgm:spPr/>
    </dgm:pt>
    <dgm:pt modelId="{701BCA30-824E-424F-89A4-33986FC10978}" type="pres">
      <dgm:prSet presAssocID="{228B536B-3D2E-4A0B-8D97-04CA41C012F8}" presName="spaceV" presStyleCnt="0"/>
      <dgm:spPr/>
    </dgm:pt>
    <dgm:pt modelId="{CC3639B6-541E-4121-B955-CA1D08604547}" type="pres">
      <dgm:prSet presAssocID="{F17D583E-A127-4CE6-94AE-DCC361B727B9}" presName="pair" presStyleCnt="0"/>
      <dgm:spPr/>
    </dgm:pt>
    <dgm:pt modelId="{F4A601FC-0674-4053-A4EA-E32794829D26}" type="pres">
      <dgm:prSet presAssocID="{F17D583E-A127-4CE6-94AE-DCC361B727B9}" presName="spaceH" presStyleLbl="node1" presStyleIdx="0" presStyleCnt="0"/>
      <dgm:spPr/>
    </dgm:pt>
    <dgm:pt modelId="{94152456-75B2-4391-811A-7126654327DB}" type="pres">
      <dgm:prSet presAssocID="{F17D583E-A127-4CE6-94AE-DCC361B727B9}" presName="desPictures" presStyleLbl="alignImgPlace1" presStyleIdx="4" presStyleCnt="5"/>
      <dgm:spPr/>
    </dgm:pt>
    <dgm:pt modelId="{0BCF2933-F459-4B72-9153-9BF5F9C72967}" type="pres">
      <dgm:prSet presAssocID="{F17D583E-A127-4CE6-94AE-DCC361B727B9}" presName="desTextWrapper" presStyleCnt="0"/>
      <dgm:spPr/>
    </dgm:pt>
    <dgm:pt modelId="{517ED702-E091-4F54-88B4-4549068B080A}" type="pres">
      <dgm:prSet presAssocID="{F17D583E-A127-4CE6-94AE-DCC361B727B9}" presName="desText" presStyleLbl="revTx" presStyleIdx="4" presStyleCnt="5" custScaleX="142515">
        <dgm:presLayoutVars>
          <dgm:bulletEnabled val="1"/>
        </dgm:presLayoutVars>
      </dgm:prSet>
      <dgm:spPr/>
    </dgm:pt>
    <dgm:pt modelId="{55D30140-F880-45D1-819D-8BFA4E6C8FF5}" type="pres">
      <dgm:prSet presAssocID="{F1E75A58-E98E-4584-A782-CE94ADEEC5C6}" presName="maxNode" presStyleCnt="0"/>
      <dgm:spPr/>
    </dgm:pt>
    <dgm:pt modelId="{A2AFD40B-E9BE-4900-B9E0-165F24BE07C4}" type="pres">
      <dgm:prSet presAssocID="{F1E75A58-E98E-4584-A782-CE94ADEEC5C6}" presName="Name33" presStyleCnt="0"/>
      <dgm:spPr/>
    </dgm:pt>
  </dgm:ptLst>
  <dgm:cxnLst>
    <dgm:cxn modelId="{E5F6D901-16B5-4C17-A139-D7ECA889D886}" srcId="{F1E75A58-E98E-4584-A782-CE94ADEEC5C6}" destId="{E553E65D-8A7E-4C00-A4AD-F7EF57086F92}" srcOrd="0" destOrd="0" parTransId="{9F02B902-31FC-4135-A721-E2D48430166D}" sibTransId="{5A7F09D0-80BF-4E47-A028-F21AE2387585}"/>
    <dgm:cxn modelId="{B47C9204-9C9A-4005-A7D0-CB1F428342E5}" srcId="{F1E75A58-E98E-4584-A782-CE94ADEEC5C6}" destId="{F17D583E-A127-4CE6-94AE-DCC361B727B9}" srcOrd="5" destOrd="0" parTransId="{4200EBF8-6873-469E-AA2C-CE024BE1B85A}" sibTransId="{41368CCD-7F7B-48A4-AEF4-D47B8EDD5B7A}"/>
    <dgm:cxn modelId="{E9DFA305-FF62-473B-BD37-A69EC6904821}" type="presOf" srcId="{F1E75A58-E98E-4584-A782-CE94ADEEC5C6}" destId="{F4B2C205-2489-4183-9B3D-3F8022F999D5}" srcOrd="0" destOrd="0" presId="urn:microsoft.com/office/officeart/2008/layout/AccentedPicture"/>
    <dgm:cxn modelId="{F24DA813-3DEC-4EDE-9564-9FEF937C397A}" srcId="{F1E75A58-E98E-4584-A782-CE94ADEEC5C6}" destId="{BC18CCB6-E344-46D3-989D-DE0751655A5B}" srcOrd="4" destOrd="0" parTransId="{0D628175-8791-4473-978B-453D90D2A9EF}" sibTransId="{228B536B-3D2E-4A0B-8D97-04CA41C012F8}"/>
    <dgm:cxn modelId="{228EA538-30EE-4A8B-8AF4-872116A961AC}" type="presOf" srcId="{E553E65D-8A7E-4C00-A4AD-F7EF57086F92}" destId="{7FA89DDE-94EB-4E64-9596-39157223357C}" srcOrd="0" destOrd="0" presId="urn:microsoft.com/office/officeart/2008/layout/AccentedPicture"/>
    <dgm:cxn modelId="{233E8B39-A10C-4FC3-B831-F2A7E89E8D74}" type="presOf" srcId="{D60694D9-AF69-402A-981C-D1902C019623}" destId="{06890375-1581-4C9E-962B-59F8C2E0E8BE}" srcOrd="0" destOrd="0" presId="urn:microsoft.com/office/officeart/2008/layout/AccentedPicture"/>
    <dgm:cxn modelId="{3A1D5E64-D2D7-47F9-B380-D46F02194088}" type="presOf" srcId="{EC8C555A-712A-4986-A639-D3EA37E61F1B}" destId="{3E8B0EA5-623B-41BE-9342-FAE19A1AE01C}" srcOrd="0" destOrd="0" presId="urn:microsoft.com/office/officeart/2008/layout/AccentedPicture"/>
    <dgm:cxn modelId="{3EAEBB64-B0F8-49DF-A01B-4F81FF410069}" type="presOf" srcId="{BC18CCB6-E344-46D3-989D-DE0751655A5B}" destId="{90CE82E4-8BE0-4B1F-AC87-2156E7910D88}" srcOrd="0" destOrd="0" presId="urn:microsoft.com/office/officeart/2008/layout/AccentedPicture"/>
    <dgm:cxn modelId="{D4012C71-CA82-47A7-92CB-6017FC8559A9}" type="presOf" srcId="{DFB84614-0B44-474A-8203-134E48C24A6A}" destId="{97BBF200-721E-4288-9DC9-240E915987D2}" srcOrd="0" destOrd="0" presId="urn:microsoft.com/office/officeart/2008/layout/AccentedPicture"/>
    <dgm:cxn modelId="{EEBA4F72-2C19-43B8-9FA6-61718760831E}" srcId="{F1E75A58-E98E-4584-A782-CE94ADEEC5C6}" destId="{EC8C555A-712A-4986-A639-D3EA37E61F1B}" srcOrd="2" destOrd="0" parTransId="{7DA8BD73-B50F-4F58-B368-9F37F0E78CA5}" sibTransId="{725C97A8-87AC-43EE-9BC7-FB4F0F37DDD6}"/>
    <dgm:cxn modelId="{B18ADA8F-41BD-4418-A4F0-7777496E53B5}" type="presOf" srcId="{F17D583E-A127-4CE6-94AE-DCC361B727B9}" destId="{517ED702-E091-4F54-88B4-4549068B080A}" srcOrd="0" destOrd="0" presId="urn:microsoft.com/office/officeart/2008/layout/AccentedPicture"/>
    <dgm:cxn modelId="{EE979BB2-2888-41E1-8F02-A6C96E870C37}" srcId="{F1E75A58-E98E-4584-A782-CE94ADEEC5C6}" destId="{DFB84614-0B44-474A-8203-134E48C24A6A}" srcOrd="3" destOrd="0" parTransId="{9224EA80-DF44-4BD4-850E-D8453D60FBE8}" sibTransId="{C00D6F82-CC0F-4A67-8D6C-52B2A27F379B}"/>
    <dgm:cxn modelId="{C6DBE9C0-9AF1-4DCC-B9FE-FEE110BDD702}" type="presOf" srcId="{5A7F09D0-80BF-4E47-A028-F21AE2387585}" destId="{732855D3-6F34-4831-9A7D-BADA0545793B}" srcOrd="0" destOrd="0" presId="urn:microsoft.com/office/officeart/2008/layout/AccentedPicture"/>
    <dgm:cxn modelId="{251DD8FA-1FB6-4D19-AE98-E1EC5A33FCBF}" srcId="{F1E75A58-E98E-4584-A782-CE94ADEEC5C6}" destId="{D60694D9-AF69-402A-981C-D1902C019623}" srcOrd="1" destOrd="0" parTransId="{BD0EDB8C-7271-436C-8209-78D3CC157F97}" sibTransId="{A09FFC63-8B7A-4C76-ACC1-B9A263189C54}"/>
    <dgm:cxn modelId="{8F5CE3F2-F59F-4429-8155-C9D2D8EFC88C}" type="presParOf" srcId="{F4B2C205-2489-4183-9B3D-3F8022F999D5}" destId="{732855D3-6F34-4831-9A7D-BADA0545793B}" srcOrd="0" destOrd="0" presId="urn:microsoft.com/office/officeart/2008/layout/AccentedPicture"/>
    <dgm:cxn modelId="{B2812051-4A97-4AF2-A38E-86F59D50383E}" type="presParOf" srcId="{F4B2C205-2489-4183-9B3D-3F8022F999D5}" destId="{7FA89DDE-94EB-4E64-9596-39157223357C}" srcOrd="1" destOrd="0" presId="urn:microsoft.com/office/officeart/2008/layout/AccentedPicture"/>
    <dgm:cxn modelId="{3B585EAE-7985-41C1-81F9-D09607BA8DDF}" type="presParOf" srcId="{F4B2C205-2489-4183-9B3D-3F8022F999D5}" destId="{2CF38312-2ED3-4C02-B492-B40B4587E6DD}" srcOrd="2" destOrd="0" presId="urn:microsoft.com/office/officeart/2008/layout/AccentedPicture"/>
    <dgm:cxn modelId="{EB04BF3F-5EF8-4DA0-A538-62D464220EA0}" type="presParOf" srcId="{2CF38312-2ED3-4C02-B492-B40B4587E6DD}" destId="{61175EAB-7A48-4132-A01B-BABF07FB2144}" srcOrd="0" destOrd="0" presId="urn:microsoft.com/office/officeart/2008/layout/AccentedPicture"/>
    <dgm:cxn modelId="{B1E950D6-C977-45F4-B225-8FE01D50EFC4}" type="presParOf" srcId="{61175EAB-7A48-4132-A01B-BABF07FB2144}" destId="{D3A94450-3E38-403F-91A1-9C29D3683343}" srcOrd="0" destOrd="0" presId="urn:microsoft.com/office/officeart/2008/layout/AccentedPicture"/>
    <dgm:cxn modelId="{89C90BAB-9690-4287-827E-CCAA9307D1BC}" type="presParOf" srcId="{61175EAB-7A48-4132-A01B-BABF07FB2144}" destId="{DB599BD0-030B-41F6-89D0-44752222317C}" srcOrd="1" destOrd="0" presId="urn:microsoft.com/office/officeart/2008/layout/AccentedPicture"/>
    <dgm:cxn modelId="{DF3DA3D4-0BEA-42BD-8ABD-17ED7273FEDD}" type="presParOf" srcId="{61175EAB-7A48-4132-A01B-BABF07FB2144}" destId="{1420D85D-1CC0-47AD-A58B-37C7BFEBC5B1}" srcOrd="2" destOrd="0" presId="urn:microsoft.com/office/officeart/2008/layout/AccentedPicture"/>
    <dgm:cxn modelId="{E56A8EA9-82E1-4F15-A108-7E53D33DD08D}" type="presParOf" srcId="{1420D85D-1CC0-47AD-A58B-37C7BFEBC5B1}" destId="{06890375-1581-4C9E-962B-59F8C2E0E8BE}" srcOrd="0" destOrd="0" presId="urn:microsoft.com/office/officeart/2008/layout/AccentedPicture"/>
    <dgm:cxn modelId="{45AED51B-D8D9-48A0-9926-CD08264595AA}" type="presParOf" srcId="{2CF38312-2ED3-4C02-B492-B40B4587E6DD}" destId="{430774F8-A548-43BB-A271-CC09BE50810F}" srcOrd="1" destOrd="0" presId="urn:microsoft.com/office/officeart/2008/layout/AccentedPicture"/>
    <dgm:cxn modelId="{49387E00-6364-4995-B946-39DF8FC91489}" type="presParOf" srcId="{2CF38312-2ED3-4C02-B492-B40B4587E6DD}" destId="{18F4B4EF-20B3-44C5-8553-B9CB1C4E89A5}" srcOrd="2" destOrd="0" presId="urn:microsoft.com/office/officeart/2008/layout/AccentedPicture"/>
    <dgm:cxn modelId="{55593EC2-DE4F-4C41-BD22-B6F267E5752E}" type="presParOf" srcId="{18F4B4EF-20B3-44C5-8553-B9CB1C4E89A5}" destId="{9DE6BBC0-3B53-45BE-BE10-2D0CD6B5CA7D}" srcOrd="0" destOrd="0" presId="urn:microsoft.com/office/officeart/2008/layout/AccentedPicture"/>
    <dgm:cxn modelId="{CA86073A-55D9-47FC-B833-5215CD7E4ECB}" type="presParOf" srcId="{18F4B4EF-20B3-44C5-8553-B9CB1C4E89A5}" destId="{DB288E18-A026-4E23-A40B-9967AEDFDAEA}" srcOrd="1" destOrd="0" presId="urn:microsoft.com/office/officeart/2008/layout/AccentedPicture"/>
    <dgm:cxn modelId="{A2D04D88-BB73-4ED5-830F-861D39972A11}" type="presParOf" srcId="{18F4B4EF-20B3-44C5-8553-B9CB1C4E89A5}" destId="{EBA83560-4B7B-4E3A-AADC-86E4DA7355F9}" srcOrd="2" destOrd="0" presId="urn:microsoft.com/office/officeart/2008/layout/AccentedPicture"/>
    <dgm:cxn modelId="{29942547-A87B-4760-A463-C7C6E6F5E753}" type="presParOf" srcId="{EBA83560-4B7B-4E3A-AADC-86E4DA7355F9}" destId="{3E8B0EA5-623B-41BE-9342-FAE19A1AE01C}" srcOrd="0" destOrd="0" presId="urn:microsoft.com/office/officeart/2008/layout/AccentedPicture"/>
    <dgm:cxn modelId="{B7DDB87A-EB01-44BC-9CAA-A023204D5739}" type="presParOf" srcId="{2CF38312-2ED3-4C02-B492-B40B4587E6DD}" destId="{6C299515-DEF5-45DF-9D8A-34DE7EAD2834}" srcOrd="3" destOrd="0" presId="urn:microsoft.com/office/officeart/2008/layout/AccentedPicture"/>
    <dgm:cxn modelId="{FB9D34A0-13D4-4DBF-ADB6-B22625CFA974}" type="presParOf" srcId="{2CF38312-2ED3-4C02-B492-B40B4587E6DD}" destId="{1F9F8DBD-103A-47B3-9102-7CCA9A0EB62E}" srcOrd="4" destOrd="0" presId="urn:microsoft.com/office/officeart/2008/layout/AccentedPicture"/>
    <dgm:cxn modelId="{9D2AE7DA-B712-4EC6-92D6-8B29CB7CE6C4}" type="presParOf" srcId="{1F9F8DBD-103A-47B3-9102-7CCA9A0EB62E}" destId="{475870AF-8D2C-418F-9EFE-78DA0C121B18}" srcOrd="0" destOrd="0" presId="urn:microsoft.com/office/officeart/2008/layout/AccentedPicture"/>
    <dgm:cxn modelId="{849EAE36-707B-4257-A495-54B987EB4106}" type="presParOf" srcId="{1F9F8DBD-103A-47B3-9102-7CCA9A0EB62E}" destId="{183CB125-F43D-480A-BCE3-BCA212BD08BA}" srcOrd="1" destOrd="0" presId="urn:microsoft.com/office/officeart/2008/layout/AccentedPicture"/>
    <dgm:cxn modelId="{3EC48265-8D1A-48BB-97CC-4FE27857DA8B}" type="presParOf" srcId="{1F9F8DBD-103A-47B3-9102-7CCA9A0EB62E}" destId="{5CD518C3-478E-4F1D-A680-C2FAA62CD9C4}" srcOrd="2" destOrd="0" presId="urn:microsoft.com/office/officeart/2008/layout/AccentedPicture"/>
    <dgm:cxn modelId="{5DE62683-B1A0-47E1-B0B2-24E52561389D}" type="presParOf" srcId="{5CD518C3-478E-4F1D-A680-C2FAA62CD9C4}" destId="{97BBF200-721E-4288-9DC9-240E915987D2}" srcOrd="0" destOrd="0" presId="urn:microsoft.com/office/officeart/2008/layout/AccentedPicture"/>
    <dgm:cxn modelId="{BD4BE7DE-EBEE-4D44-99D3-800762F9447C}" type="presParOf" srcId="{2CF38312-2ED3-4C02-B492-B40B4587E6DD}" destId="{B7ABDC09-3A98-4C84-8DA2-85F8E83CB266}" srcOrd="5" destOrd="0" presId="urn:microsoft.com/office/officeart/2008/layout/AccentedPicture"/>
    <dgm:cxn modelId="{28E7D6B3-BF3D-410D-9C41-5722C6C002B9}" type="presParOf" srcId="{2CF38312-2ED3-4C02-B492-B40B4587E6DD}" destId="{76553DFA-E515-4CFA-AA27-BDD648D20E20}" srcOrd="6" destOrd="0" presId="urn:microsoft.com/office/officeart/2008/layout/AccentedPicture"/>
    <dgm:cxn modelId="{A9FB1EE3-9174-4C04-84EC-5995F1187CF9}" type="presParOf" srcId="{76553DFA-E515-4CFA-AA27-BDD648D20E20}" destId="{83AB2A73-A100-4DD4-8BE2-A1EF1DE85A08}" srcOrd="0" destOrd="0" presId="urn:microsoft.com/office/officeart/2008/layout/AccentedPicture"/>
    <dgm:cxn modelId="{2C25932A-9456-430B-B710-B69E033B7785}" type="presParOf" srcId="{76553DFA-E515-4CFA-AA27-BDD648D20E20}" destId="{CD7AD6A4-9F73-46C6-8DC5-016B4B72DDE5}" srcOrd="1" destOrd="0" presId="urn:microsoft.com/office/officeart/2008/layout/AccentedPicture"/>
    <dgm:cxn modelId="{9120CDC5-62E3-4160-A2BB-99BCEB9F6840}" type="presParOf" srcId="{76553DFA-E515-4CFA-AA27-BDD648D20E20}" destId="{0CE4E92C-A3C5-43F8-BAC9-097BEED1CCF5}" srcOrd="2" destOrd="0" presId="urn:microsoft.com/office/officeart/2008/layout/AccentedPicture"/>
    <dgm:cxn modelId="{13929DD9-4A91-4CFB-AD53-490AD42421F4}" type="presParOf" srcId="{0CE4E92C-A3C5-43F8-BAC9-097BEED1CCF5}" destId="{90CE82E4-8BE0-4B1F-AC87-2156E7910D88}" srcOrd="0" destOrd="0" presId="urn:microsoft.com/office/officeart/2008/layout/AccentedPicture"/>
    <dgm:cxn modelId="{521A525E-2284-46F9-9C4D-D83960BAA267}" type="presParOf" srcId="{2CF38312-2ED3-4C02-B492-B40B4587E6DD}" destId="{701BCA30-824E-424F-89A4-33986FC10978}" srcOrd="7" destOrd="0" presId="urn:microsoft.com/office/officeart/2008/layout/AccentedPicture"/>
    <dgm:cxn modelId="{B949621E-4FEA-4378-8284-AB460E4E0E4C}" type="presParOf" srcId="{2CF38312-2ED3-4C02-B492-B40B4587E6DD}" destId="{CC3639B6-541E-4121-B955-CA1D08604547}" srcOrd="8" destOrd="0" presId="urn:microsoft.com/office/officeart/2008/layout/AccentedPicture"/>
    <dgm:cxn modelId="{F3ADE829-AF2E-4872-8753-C1E0F5403206}" type="presParOf" srcId="{CC3639B6-541E-4121-B955-CA1D08604547}" destId="{F4A601FC-0674-4053-A4EA-E32794829D26}" srcOrd="0" destOrd="0" presId="urn:microsoft.com/office/officeart/2008/layout/AccentedPicture"/>
    <dgm:cxn modelId="{76C6EA30-1E7A-47AE-A2E0-BE473F890557}" type="presParOf" srcId="{CC3639B6-541E-4121-B955-CA1D08604547}" destId="{94152456-75B2-4391-811A-7126654327DB}" srcOrd="1" destOrd="0" presId="urn:microsoft.com/office/officeart/2008/layout/AccentedPicture"/>
    <dgm:cxn modelId="{847C5325-AAB3-4ADE-AD95-F3F72CC16B52}" type="presParOf" srcId="{CC3639B6-541E-4121-B955-CA1D08604547}" destId="{0BCF2933-F459-4B72-9153-9BF5F9C72967}" srcOrd="2" destOrd="0" presId="urn:microsoft.com/office/officeart/2008/layout/AccentedPicture"/>
    <dgm:cxn modelId="{9D64E98A-E888-4DDF-95CA-7EC1E337427B}" type="presParOf" srcId="{0BCF2933-F459-4B72-9153-9BF5F9C72967}" destId="{517ED702-E091-4F54-88B4-4549068B080A}" srcOrd="0" destOrd="0" presId="urn:microsoft.com/office/officeart/2008/layout/AccentedPicture"/>
    <dgm:cxn modelId="{1FFC47F6-7476-4A35-8ED3-488122DFC81D}" type="presParOf" srcId="{F4B2C205-2489-4183-9B3D-3F8022F999D5}" destId="{55D30140-F880-45D1-819D-8BFA4E6C8FF5}" srcOrd="3" destOrd="0" presId="urn:microsoft.com/office/officeart/2008/layout/AccentedPicture"/>
    <dgm:cxn modelId="{816C65DF-FC98-4048-8B32-2BF553E31C18}" type="presParOf" srcId="{55D30140-F880-45D1-819D-8BFA4E6C8FF5}" destId="{A2AFD40B-E9BE-4900-B9E0-165F24BE07C4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855D3-6F34-4831-9A7D-BADA0545793B}">
      <dsp:nvSpPr>
        <dsp:cNvPr id="0" name=""/>
        <dsp:cNvSpPr/>
      </dsp:nvSpPr>
      <dsp:spPr>
        <a:xfrm>
          <a:off x="557211" y="247829"/>
          <a:ext cx="3861645" cy="4925568"/>
        </a:xfrm>
        <a:prstGeom prst="round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89DDE-94EB-4E64-9596-39157223357C}">
      <dsp:nvSpPr>
        <dsp:cNvPr id="0" name=""/>
        <dsp:cNvSpPr/>
      </dsp:nvSpPr>
      <dsp:spPr>
        <a:xfrm>
          <a:off x="711676" y="2021034"/>
          <a:ext cx="2973467" cy="29553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6500" kern="1200" dirty="0">
              <a:latin typeface="Tw Cen MT Condensed" panose="020B0606020104020203" pitchFamily="34" charset="-18"/>
            </a:rPr>
            <a:t>KMETJE</a:t>
          </a:r>
        </a:p>
      </dsp:txBody>
      <dsp:txXfrm>
        <a:off x="711676" y="2021034"/>
        <a:ext cx="2973467" cy="2955340"/>
      </dsp:txXfrm>
    </dsp:sp>
    <dsp:sp modelId="{DB599BD0-030B-41F6-89D0-44752222317C}">
      <dsp:nvSpPr>
        <dsp:cNvPr id="0" name=""/>
        <dsp:cNvSpPr/>
      </dsp:nvSpPr>
      <dsp:spPr>
        <a:xfrm>
          <a:off x="3945468" y="1551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90375-1581-4C9E-962B-59F8C2E0E8BE}">
      <dsp:nvSpPr>
        <dsp:cNvPr id="0" name=""/>
        <dsp:cNvSpPr/>
      </dsp:nvSpPr>
      <dsp:spPr>
        <a:xfrm>
          <a:off x="4892245" y="1551"/>
          <a:ext cx="187948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sp:txBody>
      <dsp:txXfrm>
        <a:off x="4892245" y="1551"/>
        <a:ext cx="1879482" cy="946776"/>
      </dsp:txXfrm>
    </dsp:sp>
    <dsp:sp modelId="{DB288E18-A026-4E23-A40B-9967AEDFDAEA}">
      <dsp:nvSpPr>
        <dsp:cNvPr id="0" name=""/>
        <dsp:cNvSpPr/>
      </dsp:nvSpPr>
      <dsp:spPr>
        <a:xfrm>
          <a:off x="3945468" y="1118748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B0EA5-623B-41BE-9342-FAE19A1AE01C}">
      <dsp:nvSpPr>
        <dsp:cNvPr id="0" name=""/>
        <dsp:cNvSpPr/>
      </dsp:nvSpPr>
      <dsp:spPr>
        <a:xfrm>
          <a:off x="4892245" y="1118748"/>
          <a:ext cx="187948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latin typeface="Tw Cen MT Condensed" panose="020B0606020104020203" pitchFamily="34" charset="-18"/>
            </a:rPr>
            <a:t>TRŽENJE</a:t>
          </a:r>
        </a:p>
      </dsp:txBody>
      <dsp:txXfrm>
        <a:off x="4892245" y="1118748"/>
        <a:ext cx="1879482" cy="946776"/>
      </dsp:txXfrm>
    </dsp:sp>
    <dsp:sp modelId="{183CB125-F43D-480A-BCE3-BCA212BD08BA}">
      <dsp:nvSpPr>
        <dsp:cNvPr id="0" name=""/>
        <dsp:cNvSpPr/>
      </dsp:nvSpPr>
      <dsp:spPr>
        <a:xfrm>
          <a:off x="3945468" y="2235945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BF200-721E-4288-9DC9-240E915987D2}">
      <dsp:nvSpPr>
        <dsp:cNvPr id="0" name=""/>
        <dsp:cNvSpPr/>
      </dsp:nvSpPr>
      <dsp:spPr>
        <a:xfrm>
          <a:off x="4892245" y="2235945"/>
          <a:ext cx="187948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MLADI NA KMETIJAH</a:t>
          </a:r>
        </a:p>
      </dsp:txBody>
      <dsp:txXfrm>
        <a:off x="4892245" y="2235945"/>
        <a:ext cx="1879482" cy="946776"/>
      </dsp:txXfrm>
    </dsp:sp>
    <dsp:sp modelId="{CD7AD6A4-9F73-46C6-8DC5-016B4B72DDE5}">
      <dsp:nvSpPr>
        <dsp:cNvPr id="0" name=""/>
        <dsp:cNvSpPr/>
      </dsp:nvSpPr>
      <dsp:spPr>
        <a:xfrm>
          <a:off x="3945468" y="3353141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E82E4-8BE0-4B1F-AC87-2156E7910D88}">
      <dsp:nvSpPr>
        <dsp:cNvPr id="0" name=""/>
        <dsp:cNvSpPr/>
      </dsp:nvSpPr>
      <dsp:spPr>
        <a:xfrm>
          <a:off x="4892245" y="3353141"/>
          <a:ext cx="187948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EKOLOŠKO KMETIJSTVO</a:t>
          </a:r>
        </a:p>
      </dsp:txBody>
      <dsp:txXfrm>
        <a:off x="4892245" y="3353141"/>
        <a:ext cx="1879482" cy="946776"/>
      </dsp:txXfrm>
    </dsp:sp>
    <dsp:sp modelId="{94152456-75B2-4391-811A-7126654327DB}">
      <dsp:nvSpPr>
        <dsp:cNvPr id="0" name=""/>
        <dsp:cNvSpPr/>
      </dsp:nvSpPr>
      <dsp:spPr>
        <a:xfrm>
          <a:off x="3945468" y="4470338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ED702-E091-4F54-88B4-4549068B080A}">
      <dsp:nvSpPr>
        <dsp:cNvPr id="0" name=""/>
        <dsp:cNvSpPr/>
      </dsp:nvSpPr>
      <dsp:spPr>
        <a:xfrm>
          <a:off x="4892245" y="4470338"/>
          <a:ext cx="2678543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ODPADNA HRANA</a:t>
          </a:r>
        </a:p>
      </dsp:txBody>
      <dsp:txXfrm>
        <a:off x="4892245" y="4470338"/>
        <a:ext cx="2678543" cy="9467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855D3-6F34-4831-9A7D-BADA0545793B}">
      <dsp:nvSpPr>
        <dsp:cNvPr id="0" name=""/>
        <dsp:cNvSpPr/>
      </dsp:nvSpPr>
      <dsp:spPr>
        <a:xfrm>
          <a:off x="557211" y="247829"/>
          <a:ext cx="3861645" cy="4925568"/>
        </a:xfrm>
        <a:prstGeom prst="round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89DDE-94EB-4E64-9596-39157223357C}">
      <dsp:nvSpPr>
        <dsp:cNvPr id="0" name=""/>
        <dsp:cNvSpPr/>
      </dsp:nvSpPr>
      <dsp:spPr>
        <a:xfrm>
          <a:off x="711676" y="2021034"/>
          <a:ext cx="2973467" cy="29553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6500" kern="1200" dirty="0">
              <a:latin typeface="Tw Cen MT Condensed" panose="020B0606020104020203" pitchFamily="34" charset="-18"/>
            </a:rPr>
            <a:t>KMETJE</a:t>
          </a:r>
        </a:p>
      </dsp:txBody>
      <dsp:txXfrm>
        <a:off x="711676" y="2021034"/>
        <a:ext cx="2973467" cy="2955340"/>
      </dsp:txXfrm>
    </dsp:sp>
    <dsp:sp modelId="{DB599BD0-030B-41F6-89D0-44752222317C}">
      <dsp:nvSpPr>
        <dsp:cNvPr id="0" name=""/>
        <dsp:cNvSpPr/>
      </dsp:nvSpPr>
      <dsp:spPr>
        <a:xfrm>
          <a:off x="3945468" y="1551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90375-1581-4C9E-962B-59F8C2E0E8BE}">
      <dsp:nvSpPr>
        <dsp:cNvPr id="0" name=""/>
        <dsp:cNvSpPr/>
      </dsp:nvSpPr>
      <dsp:spPr>
        <a:xfrm>
          <a:off x="4892245" y="1551"/>
          <a:ext cx="187948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sp:txBody>
      <dsp:txXfrm>
        <a:off x="4892245" y="1551"/>
        <a:ext cx="1879482" cy="946776"/>
      </dsp:txXfrm>
    </dsp:sp>
    <dsp:sp modelId="{DB288E18-A026-4E23-A40B-9967AEDFDAEA}">
      <dsp:nvSpPr>
        <dsp:cNvPr id="0" name=""/>
        <dsp:cNvSpPr/>
      </dsp:nvSpPr>
      <dsp:spPr>
        <a:xfrm>
          <a:off x="3945468" y="1118748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B0EA5-623B-41BE-9342-FAE19A1AE01C}">
      <dsp:nvSpPr>
        <dsp:cNvPr id="0" name=""/>
        <dsp:cNvSpPr/>
      </dsp:nvSpPr>
      <dsp:spPr>
        <a:xfrm>
          <a:off x="4892245" y="1118748"/>
          <a:ext cx="187948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TRŽENJE</a:t>
          </a:r>
        </a:p>
      </dsp:txBody>
      <dsp:txXfrm>
        <a:off x="4892245" y="1118748"/>
        <a:ext cx="1879482" cy="946776"/>
      </dsp:txXfrm>
    </dsp:sp>
    <dsp:sp modelId="{183CB125-F43D-480A-BCE3-BCA212BD08BA}">
      <dsp:nvSpPr>
        <dsp:cNvPr id="0" name=""/>
        <dsp:cNvSpPr/>
      </dsp:nvSpPr>
      <dsp:spPr>
        <a:xfrm>
          <a:off x="3945468" y="2235945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BF200-721E-4288-9DC9-240E915987D2}">
      <dsp:nvSpPr>
        <dsp:cNvPr id="0" name=""/>
        <dsp:cNvSpPr/>
      </dsp:nvSpPr>
      <dsp:spPr>
        <a:xfrm>
          <a:off x="4892245" y="2235945"/>
          <a:ext cx="187948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MLADI NA KMETIJAH</a:t>
          </a:r>
        </a:p>
      </dsp:txBody>
      <dsp:txXfrm>
        <a:off x="4892245" y="2235945"/>
        <a:ext cx="1879482" cy="946776"/>
      </dsp:txXfrm>
    </dsp:sp>
    <dsp:sp modelId="{CD7AD6A4-9F73-46C6-8DC5-016B4B72DDE5}">
      <dsp:nvSpPr>
        <dsp:cNvPr id="0" name=""/>
        <dsp:cNvSpPr/>
      </dsp:nvSpPr>
      <dsp:spPr>
        <a:xfrm>
          <a:off x="3945468" y="3353141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E82E4-8BE0-4B1F-AC87-2156E7910D88}">
      <dsp:nvSpPr>
        <dsp:cNvPr id="0" name=""/>
        <dsp:cNvSpPr/>
      </dsp:nvSpPr>
      <dsp:spPr>
        <a:xfrm>
          <a:off x="4892245" y="3353141"/>
          <a:ext cx="187948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EKOLOŠKO KMETIJSTVO</a:t>
          </a:r>
        </a:p>
      </dsp:txBody>
      <dsp:txXfrm>
        <a:off x="4892245" y="3353141"/>
        <a:ext cx="1879482" cy="946776"/>
      </dsp:txXfrm>
    </dsp:sp>
    <dsp:sp modelId="{94152456-75B2-4391-811A-7126654327DB}">
      <dsp:nvSpPr>
        <dsp:cNvPr id="0" name=""/>
        <dsp:cNvSpPr/>
      </dsp:nvSpPr>
      <dsp:spPr>
        <a:xfrm>
          <a:off x="3945468" y="4470338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ED702-E091-4F54-88B4-4549068B080A}">
      <dsp:nvSpPr>
        <dsp:cNvPr id="0" name=""/>
        <dsp:cNvSpPr/>
      </dsp:nvSpPr>
      <dsp:spPr>
        <a:xfrm>
          <a:off x="4892245" y="4470338"/>
          <a:ext cx="2678543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tx1"/>
              </a:solidFill>
              <a:latin typeface="Tw Cen MT Condensed" panose="020B0606020104020203" pitchFamily="34" charset="-18"/>
            </a:rPr>
            <a:t>ODPADNA HRANA</a:t>
          </a:r>
        </a:p>
      </dsp:txBody>
      <dsp:txXfrm>
        <a:off x="4892245" y="4470338"/>
        <a:ext cx="2678543" cy="946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855D3-6F34-4831-9A7D-BADA0545793B}">
      <dsp:nvSpPr>
        <dsp:cNvPr id="0" name=""/>
        <dsp:cNvSpPr/>
      </dsp:nvSpPr>
      <dsp:spPr>
        <a:xfrm>
          <a:off x="557211" y="247829"/>
          <a:ext cx="3861645" cy="4925568"/>
        </a:xfrm>
        <a:prstGeom prst="round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89DDE-94EB-4E64-9596-39157223357C}">
      <dsp:nvSpPr>
        <dsp:cNvPr id="0" name=""/>
        <dsp:cNvSpPr/>
      </dsp:nvSpPr>
      <dsp:spPr>
        <a:xfrm>
          <a:off x="711676" y="2021034"/>
          <a:ext cx="2973467" cy="29553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6500" kern="1200" dirty="0">
              <a:latin typeface="Tw Cen MT Condensed" panose="020B0606020104020203" pitchFamily="34" charset="-18"/>
            </a:rPr>
            <a:t>KMETJE</a:t>
          </a:r>
        </a:p>
      </dsp:txBody>
      <dsp:txXfrm>
        <a:off x="711676" y="2021034"/>
        <a:ext cx="2973467" cy="2955340"/>
      </dsp:txXfrm>
    </dsp:sp>
    <dsp:sp modelId="{DB599BD0-030B-41F6-89D0-44752222317C}">
      <dsp:nvSpPr>
        <dsp:cNvPr id="0" name=""/>
        <dsp:cNvSpPr/>
      </dsp:nvSpPr>
      <dsp:spPr>
        <a:xfrm>
          <a:off x="3945468" y="1551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90375-1581-4C9E-962B-59F8C2E0E8BE}">
      <dsp:nvSpPr>
        <dsp:cNvPr id="0" name=""/>
        <dsp:cNvSpPr/>
      </dsp:nvSpPr>
      <dsp:spPr>
        <a:xfrm>
          <a:off x="4892245" y="1551"/>
          <a:ext cx="187948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PRIHODNOST</a:t>
          </a:r>
        </a:p>
      </dsp:txBody>
      <dsp:txXfrm>
        <a:off x="4892245" y="1551"/>
        <a:ext cx="1879482" cy="946776"/>
      </dsp:txXfrm>
    </dsp:sp>
    <dsp:sp modelId="{DB288E18-A026-4E23-A40B-9967AEDFDAEA}">
      <dsp:nvSpPr>
        <dsp:cNvPr id="0" name=""/>
        <dsp:cNvSpPr/>
      </dsp:nvSpPr>
      <dsp:spPr>
        <a:xfrm>
          <a:off x="3945468" y="1118748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B0EA5-623B-41BE-9342-FAE19A1AE01C}">
      <dsp:nvSpPr>
        <dsp:cNvPr id="0" name=""/>
        <dsp:cNvSpPr/>
      </dsp:nvSpPr>
      <dsp:spPr>
        <a:xfrm>
          <a:off x="4892245" y="1118748"/>
          <a:ext cx="187948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TRŽENJE</a:t>
          </a:r>
        </a:p>
      </dsp:txBody>
      <dsp:txXfrm>
        <a:off x="4892245" y="1118748"/>
        <a:ext cx="1879482" cy="946776"/>
      </dsp:txXfrm>
    </dsp:sp>
    <dsp:sp modelId="{183CB125-F43D-480A-BCE3-BCA212BD08BA}">
      <dsp:nvSpPr>
        <dsp:cNvPr id="0" name=""/>
        <dsp:cNvSpPr/>
      </dsp:nvSpPr>
      <dsp:spPr>
        <a:xfrm>
          <a:off x="3945468" y="2235945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BF200-721E-4288-9DC9-240E915987D2}">
      <dsp:nvSpPr>
        <dsp:cNvPr id="0" name=""/>
        <dsp:cNvSpPr/>
      </dsp:nvSpPr>
      <dsp:spPr>
        <a:xfrm>
          <a:off x="4892245" y="2235945"/>
          <a:ext cx="187948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MLADI NA KMETIJAH</a:t>
          </a:r>
        </a:p>
      </dsp:txBody>
      <dsp:txXfrm>
        <a:off x="4892245" y="2235945"/>
        <a:ext cx="1879482" cy="946776"/>
      </dsp:txXfrm>
    </dsp:sp>
    <dsp:sp modelId="{CD7AD6A4-9F73-46C6-8DC5-016B4B72DDE5}">
      <dsp:nvSpPr>
        <dsp:cNvPr id="0" name=""/>
        <dsp:cNvSpPr/>
      </dsp:nvSpPr>
      <dsp:spPr>
        <a:xfrm>
          <a:off x="3945468" y="3353141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E82E4-8BE0-4B1F-AC87-2156E7910D88}">
      <dsp:nvSpPr>
        <dsp:cNvPr id="0" name=""/>
        <dsp:cNvSpPr/>
      </dsp:nvSpPr>
      <dsp:spPr>
        <a:xfrm>
          <a:off x="4892245" y="3353141"/>
          <a:ext cx="187948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tx1"/>
              </a:solidFill>
              <a:latin typeface="Tw Cen MT Condensed" panose="020B0606020104020203" pitchFamily="34" charset="-18"/>
            </a:rPr>
            <a:t>EKOLOŠKO KMETIJSTVO</a:t>
          </a:r>
        </a:p>
      </dsp:txBody>
      <dsp:txXfrm>
        <a:off x="4892245" y="3353141"/>
        <a:ext cx="1879482" cy="946776"/>
      </dsp:txXfrm>
    </dsp:sp>
    <dsp:sp modelId="{94152456-75B2-4391-811A-7126654327DB}">
      <dsp:nvSpPr>
        <dsp:cNvPr id="0" name=""/>
        <dsp:cNvSpPr/>
      </dsp:nvSpPr>
      <dsp:spPr>
        <a:xfrm>
          <a:off x="3945468" y="4470338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ED702-E091-4F54-88B4-4549068B080A}">
      <dsp:nvSpPr>
        <dsp:cNvPr id="0" name=""/>
        <dsp:cNvSpPr/>
      </dsp:nvSpPr>
      <dsp:spPr>
        <a:xfrm>
          <a:off x="4892245" y="4470338"/>
          <a:ext cx="2678543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ODPADNA HRANA</a:t>
          </a:r>
        </a:p>
      </dsp:txBody>
      <dsp:txXfrm>
        <a:off x="4892245" y="4470338"/>
        <a:ext cx="2678543" cy="94677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2855D3-6F34-4831-9A7D-BADA0545793B}">
      <dsp:nvSpPr>
        <dsp:cNvPr id="0" name=""/>
        <dsp:cNvSpPr/>
      </dsp:nvSpPr>
      <dsp:spPr>
        <a:xfrm>
          <a:off x="557211" y="247829"/>
          <a:ext cx="3861645" cy="4925568"/>
        </a:xfrm>
        <a:prstGeom prst="roundRect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A89DDE-94EB-4E64-9596-39157223357C}">
      <dsp:nvSpPr>
        <dsp:cNvPr id="0" name=""/>
        <dsp:cNvSpPr/>
      </dsp:nvSpPr>
      <dsp:spPr>
        <a:xfrm>
          <a:off x="711676" y="2021034"/>
          <a:ext cx="2973467" cy="2955340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6500" kern="1200" dirty="0">
              <a:latin typeface="Tw Cen MT Condensed" panose="020B0606020104020203" pitchFamily="34" charset="-18"/>
            </a:rPr>
            <a:t>KMETJE</a:t>
          </a:r>
        </a:p>
      </dsp:txBody>
      <dsp:txXfrm>
        <a:off x="711676" y="2021034"/>
        <a:ext cx="2973467" cy="2955340"/>
      </dsp:txXfrm>
    </dsp:sp>
    <dsp:sp modelId="{DB599BD0-030B-41F6-89D0-44752222317C}">
      <dsp:nvSpPr>
        <dsp:cNvPr id="0" name=""/>
        <dsp:cNvSpPr/>
      </dsp:nvSpPr>
      <dsp:spPr>
        <a:xfrm>
          <a:off x="3945468" y="1551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890375-1581-4C9E-962B-59F8C2E0E8BE}">
      <dsp:nvSpPr>
        <dsp:cNvPr id="0" name=""/>
        <dsp:cNvSpPr/>
      </dsp:nvSpPr>
      <dsp:spPr>
        <a:xfrm>
          <a:off x="4892245" y="1551"/>
          <a:ext cx="187948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tx1"/>
              </a:solidFill>
              <a:latin typeface="Tw Cen MT Condensed" panose="020B0606020104020203" pitchFamily="34" charset="-18"/>
            </a:rPr>
            <a:t>PRIHODNOST</a:t>
          </a:r>
        </a:p>
      </dsp:txBody>
      <dsp:txXfrm>
        <a:off x="4892245" y="1551"/>
        <a:ext cx="1879482" cy="946776"/>
      </dsp:txXfrm>
    </dsp:sp>
    <dsp:sp modelId="{DB288E18-A026-4E23-A40B-9967AEDFDAEA}">
      <dsp:nvSpPr>
        <dsp:cNvPr id="0" name=""/>
        <dsp:cNvSpPr/>
      </dsp:nvSpPr>
      <dsp:spPr>
        <a:xfrm>
          <a:off x="3945468" y="1118748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8B0EA5-623B-41BE-9342-FAE19A1AE01C}">
      <dsp:nvSpPr>
        <dsp:cNvPr id="0" name=""/>
        <dsp:cNvSpPr/>
      </dsp:nvSpPr>
      <dsp:spPr>
        <a:xfrm>
          <a:off x="4892245" y="1118748"/>
          <a:ext cx="187948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TRŽENJE</a:t>
          </a:r>
        </a:p>
      </dsp:txBody>
      <dsp:txXfrm>
        <a:off x="4892245" y="1118748"/>
        <a:ext cx="1879482" cy="946776"/>
      </dsp:txXfrm>
    </dsp:sp>
    <dsp:sp modelId="{183CB125-F43D-480A-BCE3-BCA212BD08BA}">
      <dsp:nvSpPr>
        <dsp:cNvPr id="0" name=""/>
        <dsp:cNvSpPr/>
      </dsp:nvSpPr>
      <dsp:spPr>
        <a:xfrm>
          <a:off x="3945468" y="2235945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BBF200-721E-4288-9DC9-240E915987D2}">
      <dsp:nvSpPr>
        <dsp:cNvPr id="0" name=""/>
        <dsp:cNvSpPr/>
      </dsp:nvSpPr>
      <dsp:spPr>
        <a:xfrm>
          <a:off x="4892245" y="2235945"/>
          <a:ext cx="187948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tx1"/>
              </a:solidFill>
              <a:latin typeface="Tw Cen MT Condensed" panose="020B0606020104020203" pitchFamily="34" charset="-18"/>
            </a:rPr>
            <a:t>MLADI NA KMETIJAH</a:t>
          </a:r>
        </a:p>
      </dsp:txBody>
      <dsp:txXfrm>
        <a:off x="4892245" y="2235945"/>
        <a:ext cx="1879482" cy="946776"/>
      </dsp:txXfrm>
    </dsp:sp>
    <dsp:sp modelId="{CD7AD6A4-9F73-46C6-8DC5-016B4B72DDE5}">
      <dsp:nvSpPr>
        <dsp:cNvPr id="0" name=""/>
        <dsp:cNvSpPr/>
      </dsp:nvSpPr>
      <dsp:spPr>
        <a:xfrm>
          <a:off x="3945468" y="3353141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CE82E4-8BE0-4B1F-AC87-2156E7910D88}">
      <dsp:nvSpPr>
        <dsp:cNvPr id="0" name=""/>
        <dsp:cNvSpPr/>
      </dsp:nvSpPr>
      <dsp:spPr>
        <a:xfrm>
          <a:off x="4892245" y="3353141"/>
          <a:ext cx="1879482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EKOLOŠKO KMETIJSTVO</a:t>
          </a:r>
        </a:p>
      </dsp:txBody>
      <dsp:txXfrm>
        <a:off x="4892245" y="3353141"/>
        <a:ext cx="1879482" cy="946776"/>
      </dsp:txXfrm>
    </dsp:sp>
    <dsp:sp modelId="{94152456-75B2-4391-811A-7126654327DB}">
      <dsp:nvSpPr>
        <dsp:cNvPr id="0" name=""/>
        <dsp:cNvSpPr/>
      </dsp:nvSpPr>
      <dsp:spPr>
        <a:xfrm>
          <a:off x="3945468" y="4470338"/>
          <a:ext cx="946776" cy="946776"/>
        </a:xfrm>
        <a:prstGeom prst="ellipse">
          <a:avLst/>
        </a:prstGeom>
        <a:solidFill>
          <a:schemeClr val="accent4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7ED702-E091-4F54-88B4-4549068B080A}">
      <dsp:nvSpPr>
        <dsp:cNvPr id="0" name=""/>
        <dsp:cNvSpPr/>
      </dsp:nvSpPr>
      <dsp:spPr>
        <a:xfrm>
          <a:off x="4892245" y="4470338"/>
          <a:ext cx="2678543" cy="9467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0" tIns="44450" rIns="88900" bIns="444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l-SI" sz="3500" kern="1200" dirty="0">
              <a:solidFill>
                <a:schemeClr val="bg1">
                  <a:lumMod val="85000"/>
                </a:schemeClr>
              </a:solidFill>
              <a:latin typeface="Tw Cen MT Condensed" panose="020B0606020104020203" pitchFamily="34" charset="-18"/>
            </a:rPr>
            <a:t>ODPADNA HRANA</a:t>
          </a:r>
        </a:p>
      </dsp:txBody>
      <dsp:txXfrm>
        <a:off x="4892245" y="4470338"/>
        <a:ext cx="2678543" cy="9467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3. 04. 2023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673536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3. 04. 2023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4134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3. 04. 2023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71195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3. 04. 2023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015087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3. 04. 2023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14275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3. 04. 2023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4806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3. 04. 2023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043827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3. 04. 2023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2163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3. 04. 2023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74608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3. 04. 2023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0529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B23842-6C11-425F-86F3-75870CCC235A}" type="datetimeFigureOut">
              <a:rPr lang="sl-SI" smtClean="0"/>
              <a:t>3. 04. 2023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9387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B23842-6C11-425F-86F3-75870CCC235A}" type="datetimeFigureOut">
              <a:rPr lang="sl-SI" smtClean="0"/>
              <a:t>3. 04. 2023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580F3-E2A0-4991-8564-CB5C420978ED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0491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1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6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28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lasbarje.si/post/delite-z-nami-ideje-za-strategijo-lokalnega-razvoja-preko-spletnega-obrazca%20(22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hyperlink" Target="https://loska-zadruga.si/" TargetMode="External"/><Relationship Id="rId2" Type="http://schemas.openxmlformats.org/officeDocument/2006/relationships/hyperlink" Target="https://ekoprlekija.si/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9F9EECA2-C756-493D-AE5E-90C0BE756E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426002" y="551793"/>
            <a:ext cx="5849193" cy="24677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chemeClr val="tx1"/>
                </a:solidFill>
                <a:latin typeface="Tw Cen MT Condensed" panose="020B0606020104020203" pitchFamily="34" charset="-18"/>
              </a:rPr>
              <a:t>STRATEGIJA LOKALNEGA RAZVOJA</a:t>
            </a:r>
            <a:endParaRPr lang="en-US" sz="4000" kern="1200" dirty="0">
              <a:solidFill>
                <a:schemeClr val="tx1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7600140" y="2341932"/>
            <a:ext cx="3992543" cy="215594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Tw Cen MT Condensed" panose="020B0606020104020203" pitchFamily="34" charset="-18"/>
              </a:rPr>
              <a:t>DELAVNICA S KMETI – </a:t>
            </a:r>
            <a:endParaRPr lang="sl-SI" sz="2800" kern="1200">
              <a:solidFill>
                <a:schemeClr val="tx1"/>
              </a:solidFill>
              <a:latin typeface="Tw Cen MT Condensed" panose="020B0606020104020203" pitchFamily="34" charset="-18"/>
            </a:endParaRPr>
          </a:p>
          <a:p>
            <a:r>
              <a:rPr lang="en-US" sz="2800" kern="1200">
                <a:solidFill>
                  <a:schemeClr val="tx1"/>
                </a:solidFill>
                <a:latin typeface="Tw Cen MT Condensed" panose="020B0606020104020203" pitchFamily="34" charset="-18"/>
              </a:rPr>
              <a:t>BOROVNICA, 4. 4. 2023</a:t>
            </a:r>
            <a:endParaRPr lang="en-US" sz="2800" kern="1200" dirty="0">
              <a:solidFill>
                <a:schemeClr val="tx1"/>
              </a:solidFill>
              <a:latin typeface="Tw Cen MT Condensed" panose="020B0606020104020203" pitchFamily="34" charset="-18"/>
            </a:endParaRPr>
          </a:p>
        </p:txBody>
      </p:sp>
      <p:pic>
        <p:nvPicPr>
          <p:cNvPr id="26" name="Slika 25">
            <a:extLst>
              <a:ext uri="{FF2B5EF4-FFF2-40B4-BE49-F238E27FC236}">
                <a16:creationId xmlns:a16="http://schemas.microsoft.com/office/drawing/2014/main" id="{2D176F59-949C-6A97-1734-AEBEE2D93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165" r="-1" b="-1"/>
          <a:stretch/>
        </p:blipFill>
        <p:spPr>
          <a:xfrm>
            <a:off x="8413812" y="663844"/>
            <a:ext cx="2365197" cy="1512712"/>
          </a:xfrm>
          <a:prstGeom prst="rect">
            <a:avLst/>
          </a:prstGeom>
        </p:spPr>
      </p:pic>
      <p:pic>
        <p:nvPicPr>
          <p:cNvPr id="4" name="Slika 3" descr="Slika, ki vsebuje besede zemljevid&#10;&#10;Opis je samodejno ustvarjen">
            <a:extLst>
              <a:ext uri="{FF2B5EF4-FFF2-40B4-BE49-F238E27FC236}">
                <a16:creationId xmlns:a16="http://schemas.microsoft.com/office/drawing/2014/main" id="{4994525E-BE43-307B-6C44-492694FCAD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5" r="2" b="24117"/>
          <a:stretch/>
        </p:blipFill>
        <p:spPr>
          <a:xfrm>
            <a:off x="-2" y="3451173"/>
            <a:ext cx="6818654" cy="3406829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4726E46-0A95-4CE6-80B3-2C7406BD5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398931" y="3396997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7846589-3EED-4DB2-A497-C9938D7B2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419907"/>
            <a:ext cx="12192001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PoljeZBesedilom 23">
            <a:extLst>
              <a:ext uri="{FF2B5EF4-FFF2-40B4-BE49-F238E27FC236}">
                <a16:creationId xmlns:a16="http://schemas.microsoft.com/office/drawing/2014/main" id="{E132E5A4-0690-0213-FF2C-D00A9C4A5504}"/>
              </a:ext>
            </a:extLst>
          </p:cNvPr>
          <p:cNvSpPr txBox="1"/>
          <p:nvPr/>
        </p:nvSpPr>
        <p:spPr>
          <a:xfrm>
            <a:off x="0" y="3511641"/>
            <a:ext cx="1478440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 </a:t>
            </a:r>
            <a:r>
              <a:rPr lang="sl-SI" sz="1200" dirty="0">
                <a:solidFill>
                  <a:prstClr val="black"/>
                </a:solidFill>
                <a:latin typeface="Tw Cen MT Condensed" panose="020B0606020104020203" pitchFamily="34" charset="-18"/>
              </a:rPr>
              <a:t>različna leta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  <p:pic>
        <p:nvPicPr>
          <p:cNvPr id="5" name="Slika 4" descr="Slika, ki vsebuje besede besedilo, na prostem, stavba, dan&#10;&#10;Opis je samodejno ustvarjen">
            <a:extLst>
              <a:ext uri="{FF2B5EF4-FFF2-40B4-BE49-F238E27FC236}">
                <a16:creationId xmlns:a16="http://schemas.microsoft.com/office/drawing/2014/main" id="{D805C7D2-4ADC-7438-E838-A854DDE4E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79" y="4328134"/>
            <a:ext cx="3348906" cy="251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926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1183" y="-57257"/>
            <a:ext cx="10515600" cy="1325563"/>
          </a:xfrm>
        </p:spPr>
        <p:txBody>
          <a:bodyPr/>
          <a:lstStyle/>
          <a:p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DELAVNICA S KMETI </a:t>
            </a:r>
            <a:r>
              <a:rPr lang="sl-SI" sz="2000" dirty="0">
                <a:latin typeface="Tw Cen MT Condensed" panose="020B0606020104020203" pitchFamily="34" charset="-18"/>
              </a:rPr>
              <a:t>(vsebinski poudarki)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4100528750"/>
              </p:ext>
            </p:extLst>
          </p:nvPr>
        </p:nvGraphicFramePr>
        <p:xfrm>
          <a:off x="2180046" y="12683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 descr="Slika, ki vsebuje besede torba&#10;&#10;Opis je samodejno ustvarjen">
            <a:extLst>
              <a:ext uri="{FF2B5EF4-FFF2-40B4-BE49-F238E27FC236}">
                <a16:creationId xmlns:a16="http://schemas.microsoft.com/office/drawing/2014/main" id="{9898E863-A020-0CC8-F698-CFE4CEA2DA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46852" y="1888497"/>
            <a:ext cx="3426166" cy="4568221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E05BF981-F93B-D7C1-606E-EE42A80E7485}"/>
              </a:ext>
            </a:extLst>
          </p:cNvPr>
          <p:cNvSpPr txBox="1"/>
          <p:nvPr/>
        </p:nvSpPr>
        <p:spPr>
          <a:xfrm>
            <a:off x="196986" y="6428312"/>
            <a:ext cx="2197927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 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različna leta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985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D48D9584-D2FD-48CE-9E17-4E250B743B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značba mesta slike 6" descr="Slika, ki vsebuje besede besedilo, leseno&#10;&#10;Opis je samodejno ustvarjen">
            <a:extLst>
              <a:ext uri="{FF2B5EF4-FFF2-40B4-BE49-F238E27FC236}">
                <a16:creationId xmlns:a16="http://schemas.microsoft.com/office/drawing/2014/main" id="{D2B57CDC-6546-5643-5118-5A5271D2CB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0" r="-2" b="5462"/>
          <a:stretch/>
        </p:blipFill>
        <p:spPr>
          <a:xfrm>
            <a:off x="3577219" y="10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C8B6A037-8259-2C61-981D-9845261A3E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05" r="1" b="13409"/>
          <a:stretch/>
        </p:blipFill>
        <p:spPr>
          <a:xfrm>
            <a:off x="7822523" y="3456433"/>
            <a:ext cx="4369477" cy="3401568"/>
          </a:xfrm>
          <a:custGeom>
            <a:avLst/>
            <a:gdLst/>
            <a:ahLst/>
            <a:cxnLst/>
            <a:rect l="l" t="t" r="r" b="b"/>
            <a:pathLst>
              <a:path w="4369477" h="3401568">
                <a:moveTo>
                  <a:pt x="781270" y="0"/>
                </a:moveTo>
                <a:lnTo>
                  <a:pt x="4369477" y="0"/>
                </a:lnTo>
                <a:lnTo>
                  <a:pt x="4369477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pic>
        <p:nvPicPr>
          <p:cNvPr id="11" name="Slika 10" descr="Slika, ki vsebuje besede trava, na prostem, rastlina, bohoten&#10;&#10;Opis je samodejno ustvarjen">
            <a:extLst>
              <a:ext uri="{FF2B5EF4-FFF2-40B4-BE49-F238E27FC236}">
                <a16:creationId xmlns:a16="http://schemas.microsoft.com/office/drawing/2014/main" id="{DF7F14A3-2053-4188-AF6D-2D0F28E914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5" r="2" b="5856"/>
          <a:stretch/>
        </p:blipFill>
        <p:spPr>
          <a:xfrm>
            <a:off x="3630260" y="3456432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CA17DEF4-6C5D-41C6-8D93-5C7CFD7AD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97136" cy="6858000"/>
          </a:xfrm>
          <a:custGeom>
            <a:avLst/>
            <a:gdLst>
              <a:gd name="connsiteX0" fmla="*/ 0 w 4397136"/>
              <a:gd name="connsiteY0" fmla="*/ 0 h 6858000"/>
              <a:gd name="connsiteX1" fmla="*/ 3599069 w 4397136"/>
              <a:gd name="connsiteY1" fmla="*/ 0 h 6858000"/>
              <a:gd name="connsiteX2" fmla="*/ 3634072 w 4397136"/>
              <a:gd name="connsiteY2" fmla="*/ 58977 h 6858000"/>
              <a:gd name="connsiteX3" fmla="*/ 4397136 w 4397136"/>
              <a:gd name="connsiteY3" fmla="*/ 3474189 h 6858000"/>
              <a:gd name="connsiteX4" fmla="*/ 3802221 w 4397136"/>
              <a:gd name="connsiteY4" fmla="*/ 6546415 h 6858000"/>
              <a:gd name="connsiteX5" fmla="*/ 3649466 w 4397136"/>
              <a:gd name="connsiteY5" fmla="*/ 6858000 h 6858000"/>
              <a:gd name="connsiteX6" fmla="*/ 0 w 4397136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97136" h="6858000">
                <a:moveTo>
                  <a:pt x="0" y="0"/>
                </a:moveTo>
                <a:lnTo>
                  <a:pt x="3599069" y="0"/>
                </a:lnTo>
                <a:lnTo>
                  <a:pt x="3634072" y="58977"/>
                </a:lnTo>
                <a:cubicBezTo>
                  <a:pt x="4105532" y="933006"/>
                  <a:pt x="4397136" y="2140466"/>
                  <a:pt x="4397136" y="3474189"/>
                </a:cubicBezTo>
                <a:cubicBezTo>
                  <a:pt x="4397136" y="4641197"/>
                  <a:pt x="4173877" y="5711534"/>
                  <a:pt x="3802221" y="6546415"/>
                </a:cubicBezTo>
                <a:lnTo>
                  <a:pt x="3649466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5" name="Freeform: Shape 24">
            <a:extLst>
              <a:ext uri="{FF2B5EF4-FFF2-40B4-BE49-F238E27FC236}">
                <a16:creationId xmlns:a16="http://schemas.microsoft.com/office/drawing/2014/main" id="{22BBC5A3-5C8C-4FB9-AEFF-8778D2C98D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86504" cy="6858000"/>
          </a:xfrm>
          <a:custGeom>
            <a:avLst/>
            <a:gdLst>
              <a:gd name="connsiteX0" fmla="*/ 0 w 4386504"/>
              <a:gd name="connsiteY0" fmla="*/ 0 h 6858000"/>
              <a:gd name="connsiteX1" fmla="*/ 3588437 w 4386504"/>
              <a:gd name="connsiteY1" fmla="*/ 0 h 6858000"/>
              <a:gd name="connsiteX2" fmla="*/ 3623440 w 4386504"/>
              <a:gd name="connsiteY2" fmla="*/ 58977 h 6858000"/>
              <a:gd name="connsiteX3" fmla="*/ 4386504 w 4386504"/>
              <a:gd name="connsiteY3" fmla="*/ 3474189 h 6858000"/>
              <a:gd name="connsiteX4" fmla="*/ 3791589 w 4386504"/>
              <a:gd name="connsiteY4" fmla="*/ 6546415 h 6858000"/>
              <a:gd name="connsiteX5" fmla="*/ 3638834 w 4386504"/>
              <a:gd name="connsiteY5" fmla="*/ 6858000 h 6858000"/>
              <a:gd name="connsiteX6" fmla="*/ 0 w 438650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6504" h="6858000">
                <a:moveTo>
                  <a:pt x="0" y="0"/>
                </a:moveTo>
                <a:lnTo>
                  <a:pt x="3588437" y="0"/>
                </a:lnTo>
                <a:lnTo>
                  <a:pt x="3623440" y="58977"/>
                </a:lnTo>
                <a:cubicBezTo>
                  <a:pt x="4094900" y="933006"/>
                  <a:pt x="4386504" y="2140466"/>
                  <a:pt x="4386504" y="3474189"/>
                </a:cubicBezTo>
                <a:cubicBezTo>
                  <a:pt x="4386504" y="4641197"/>
                  <a:pt x="4163245" y="5711534"/>
                  <a:pt x="3791589" y="6546415"/>
                </a:cubicBezTo>
                <a:lnTo>
                  <a:pt x="3638834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417D36CD-1CD2-92DA-A95F-AA0A8343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086" y="3456431"/>
            <a:ext cx="3429000" cy="28986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400" b="1" kern="1200" dirty="0">
                <a:solidFill>
                  <a:srgbClr val="C00000"/>
                </a:solidFill>
                <a:latin typeface="Tw Cen MT Condensed" panose="020B0606020104020203" pitchFamily="34" charset="-18"/>
              </a:rPr>
              <a:t>VIŠKI PRIDELKOV …</a:t>
            </a:r>
            <a:r>
              <a:rPr lang="sl-SI" sz="2400" b="1" kern="1200" dirty="0">
                <a:solidFill>
                  <a:srgbClr val="C00000"/>
                </a:solidFill>
                <a:latin typeface="Tw Cen MT Condensed" panose="020B0606020104020203" pitchFamily="34" charset="-18"/>
              </a:rPr>
              <a:t> </a:t>
            </a:r>
            <a:br>
              <a:rPr lang="sl-SI" sz="2400" b="1" kern="1200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r>
              <a:rPr lang="sl-SI" sz="2400" b="1" kern="1200" dirty="0">
                <a:solidFill>
                  <a:srgbClr val="C00000"/>
                </a:solidFill>
                <a:latin typeface="Tw Cen MT Condensed" panose="020B0606020104020203" pitchFamily="34" charset="-18"/>
              </a:rPr>
              <a:t>ODPADNA HRANA</a:t>
            </a:r>
            <a:r>
              <a:rPr lang="en-US" sz="2400" b="1" kern="1200" dirty="0">
                <a:solidFill>
                  <a:srgbClr val="C00000"/>
                </a:solidFill>
                <a:latin typeface="Tw Cen MT Condensed" panose="020B0606020104020203" pitchFamily="34" charset="-18"/>
              </a:rPr>
              <a:t>?</a:t>
            </a:r>
            <a:b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</a:br>
            <a:b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</a:b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Ali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razmišljate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, da bi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odpadno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hrano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lahko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</a:t>
            </a:r>
            <a:r>
              <a:rPr lang="en-US" sz="2400" b="1" kern="1200" dirty="0">
                <a:solidFill>
                  <a:srgbClr val="C00000"/>
                </a:solidFill>
                <a:latin typeface="Tw Cen MT Condensed" panose="020B0606020104020203" pitchFamily="34" charset="-18"/>
              </a:rPr>
              <a:t>PREDELALI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v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kakšne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druge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proizvode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(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npr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.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živalska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krma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)?</a:t>
            </a:r>
            <a:b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</a:br>
            <a:b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</a:b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Ali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razmišljate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, da bi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odpadno-še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varno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hrano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-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lahko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</a:t>
            </a:r>
            <a:r>
              <a:rPr lang="en-US" sz="2400" b="1" kern="1200" dirty="0">
                <a:solidFill>
                  <a:srgbClr val="C00000"/>
                </a:solidFill>
                <a:latin typeface="Tw Cen MT Condensed" panose="020B0606020104020203" pitchFamily="34" charset="-18"/>
              </a:rPr>
              <a:t>PODARILI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socialno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šibkejšim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oz.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ustanovam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?</a:t>
            </a:r>
            <a:b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</a:br>
            <a:b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</a:b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Ali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razmišljate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,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kako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bi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lahko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</a:t>
            </a:r>
            <a:r>
              <a:rPr lang="en-US" sz="2400" b="1" kern="1200" dirty="0">
                <a:solidFill>
                  <a:srgbClr val="C00000"/>
                </a:solidFill>
                <a:latin typeface="Tw Cen MT Condensed" panose="020B0606020104020203" pitchFamily="34" charset="-18"/>
              </a:rPr>
              <a:t>ZMANJŠALI OBSEG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odpadne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 </a:t>
            </a:r>
            <a:r>
              <a:rPr lang="en-US" sz="2400" b="1" kern="1200" dirty="0" err="1">
                <a:solidFill>
                  <a:schemeClr val="tx1"/>
                </a:solidFill>
                <a:latin typeface="Tw Cen MT Condensed" panose="020B0606020104020203" pitchFamily="34" charset="-18"/>
              </a:rPr>
              <a:t>hrane</a:t>
            </a:r>
            <a:r>
              <a:rPr lang="en-US" sz="2400" b="1" kern="1200" dirty="0">
                <a:solidFill>
                  <a:schemeClr val="tx1"/>
                </a:solidFill>
                <a:latin typeface="Tw Cen MT Condensed" panose="020B0606020104020203" pitchFamily="34" charset="-18"/>
              </a:rPr>
              <a:t>?</a:t>
            </a:r>
            <a:br>
              <a:rPr lang="en-US" sz="1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3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3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BB917E8-D696-4787-96D6-521A9C42F9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Slika 12" descr="Slika, ki vsebuje besede zaprt prostor, zid, tla, obloženo s ploščicami&#10;&#10;Opis je samodejno ustvarjen">
            <a:extLst>
              <a:ext uri="{FF2B5EF4-FFF2-40B4-BE49-F238E27FC236}">
                <a16:creationId xmlns:a16="http://schemas.microsoft.com/office/drawing/2014/main" id="{A3226889-2098-B1A2-6014-9AA3C5C885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4" r="-2" b="35034"/>
          <a:stretch/>
        </p:blipFill>
        <p:spPr>
          <a:xfrm>
            <a:off x="7845207" y="10"/>
            <a:ext cx="4346795" cy="3401558"/>
          </a:xfrm>
          <a:custGeom>
            <a:avLst/>
            <a:gdLst/>
            <a:ahLst/>
            <a:cxnLst/>
            <a:rect l="l" t="t" r="r" b="b"/>
            <a:pathLst>
              <a:path w="4346795" h="3401568">
                <a:moveTo>
                  <a:pt x="0" y="0"/>
                </a:moveTo>
                <a:lnTo>
                  <a:pt x="4346795" y="0"/>
                </a:lnTo>
                <a:lnTo>
                  <a:pt x="4346795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39F4C545-E278-42ED-9B78-2EBA464444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4544568"/>
            <a:ext cx="341496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52353C8F-EE64-F8F1-FE27-BF7D05231739}"/>
              </a:ext>
            </a:extLst>
          </p:cNvPr>
          <p:cNvSpPr txBox="1"/>
          <p:nvPr/>
        </p:nvSpPr>
        <p:spPr>
          <a:xfrm>
            <a:off x="2060620" y="6611715"/>
            <a:ext cx="1466861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 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različna leta.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 pitchFamily="34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191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1183" y="-57257"/>
            <a:ext cx="10515600" cy="1325563"/>
          </a:xfrm>
        </p:spPr>
        <p:txBody>
          <a:bodyPr/>
          <a:lstStyle/>
          <a:p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DELAVNICA S KMETI </a:t>
            </a:r>
            <a:r>
              <a:rPr lang="sl-SI" sz="2000" dirty="0">
                <a:latin typeface="Tw Cen MT Condensed" panose="020B0606020104020203" pitchFamily="34" charset="-18"/>
              </a:rPr>
              <a:t>(vsebinski poudarki)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584209489"/>
              </p:ext>
            </p:extLst>
          </p:nvPr>
        </p:nvGraphicFramePr>
        <p:xfrm>
          <a:off x="2180046" y="12683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Slika 4" descr="Slika, ki vsebuje besede besedilo&#10;&#10;Opis je samodejno ustvarjen">
            <a:extLst>
              <a:ext uri="{FF2B5EF4-FFF2-40B4-BE49-F238E27FC236}">
                <a16:creationId xmlns:a16="http://schemas.microsoft.com/office/drawing/2014/main" id="{EBF90B4A-E603-65FC-AEF7-E9411D5EDB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42" t="9389" r="21455" b="66386"/>
          <a:stretch/>
        </p:blipFill>
        <p:spPr>
          <a:xfrm>
            <a:off x="80683" y="3521148"/>
            <a:ext cx="6211697" cy="2576556"/>
          </a:xfrm>
          <a:prstGeom prst="rect">
            <a:avLst/>
          </a:prstGeom>
        </p:spPr>
      </p:pic>
      <p:sp>
        <p:nvSpPr>
          <p:cNvPr id="6" name="PoljeZBesedilom 5">
            <a:extLst>
              <a:ext uri="{FF2B5EF4-FFF2-40B4-BE49-F238E27FC236}">
                <a16:creationId xmlns:a16="http://schemas.microsoft.com/office/drawing/2014/main" id="{36DE7AA2-FFD4-0D82-84E4-0B36D1ECF645}"/>
              </a:ext>
            </a:extLst>
          </p:cNvPr>
          <p:cNvSpPr txBox="1"/>
          <p:nvPr/>
        </p:nvSpPr>
        <p:spPr>
          <a:xfrm>
            <a:off x="80683" y="6557642"/>
            <a:ext cx="1466861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 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različna leta.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 pitchFamily="34" charset="-18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063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7D36CD-1CD2-92DA-A95F-AA0A8343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97349"/>
            <a:ext cx="5438039" cy="399115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sl-SI" sz="2800" b="1" dirty="0">
                <a:latin typeface="Tw Cen MT Condensed" panose="020B0606020104020203" pitchFamily="34" charset="-18"/>
              </a:rPr>
              <a:t>KATERE </a:t>
            </a:r>
            <a:r>
              <a:rPr lang="sl-SI" sz="2800" b="1" dirty="0">
                <a:solidFill>
                  <a:srgbClr val="00B050"/>
                </a:solidFill>
                <a:latin typeface="Tw Cen MT Condensed" panose="020B0606020104020203" pitchFamily="34" charset="-18"/>
              </a:rPr>
              <a:t>DANOSTI</a:t>
            </a:r>
            <a:r>
              <a:rPr lang="sl-SI" sz="2800" b="1" dirty="0">
                <a:latin typeface="Tw Cen MT Condensed" panose="020B0606020104020203" pitchFamily="34" charset="-18"/>
              </a:rPr>
              <a:t>  SPODBUJAJO RAZVOJ EKOLOŠKEGA KMETIJSTVA NA OBMOČJU </a:t>
            </a:r>
            <a:br>
              <a:rPr lang="sl-SI" sz="2800" b="1" dirty="0">
                <a:latin typeface="Tw Cen MT Condensed" panose="020B0606020104020203" pitchFamily="34" charset="-18"/>
              </a:rPr>
            </a:br>
            <a:br>
              <a:rPr lang="sl-SI" sz="2800" b="1" dirty="0">
                <a:latin typeface="Tw Cen MT Condensed" panose="020B0606020104020203" pitchFamily="34" charset="-18"/>
              </a:rPr>
            </a:br>
            <a:br>
              <a:rPr lang="sl-SI" sz="2800" b="1" dirty="0">
                <a:latin typeface="Tw Cen MT Condensed" panose="020B0606020104020203" pitchFamily="34" charset="-18"/>
              </a:rPr>
            </a:br>
            <a:br>
              <a:rPr lang="sl-SI" sz="2800" b="1" dirty="0">
                <a:latin typeface="Tw Cen MT Condensed" panose="020B0606020104020203" pitchFamily="34" charset="-18"/>
              </a:rPr>
            </a:br>
            <a:br>
              <a:rPr lang="sl-SI" sz="2800" b="1" dirty="0">
                <a:latin typeface="Tw Cen MT Condensed" panose="020B0606020104020203" pitchFamily="34" charset="-18"/>
              </a:rPr>
            </a:br>
            <a:r>
              <a:rPr lang="sl-SI" sz="2800" b="1" dirty="0">
                <a:latin typeface="Tw Cen MT Condensed" panose="020B0606020104020203" pitchFamily="34" charset="-18"/>
              </a:rPr>
              <a:t>KATERE </a:t>
            </a:r>
            <a:r>
              <a:rPr lang="sl-SI" sz="28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OVIRE</a:t>
            </a:r>
            <a:r>
              <a:rPr lang="sl-SI" sz="2800" b="1" dirty="0">
                <a:latin typeface="Tw Cen MT Condensed" panose="020B0606020104020203" pitchFamily="34" charset="-18"/>
              </a:rPr>
              <a:t> PREPOZNAVATE ZA RAZVOJ EKOLOŠKEGA KMETIJSTVA NA OBMOČJU</a:t>
            </a:r>
            <a:br>
              <a:rPr lang="sl-SI" sz="2800" b="1" dirty="0">
                <a:latin typeface="Tw Cen MT Condensed" panose="020B0606020104020203" pitchFamily="34" charset="-18"/>
              </a:rPr>
            </a:br>
            <a:br>
              <a:rPr lang="sl-SI" sz="2800" b="1" dirty="0">
                <a:latin typeface="Tw Cen MT Condensed" panose="020B0606020104020203" pitchFamily="34" charset="-18"/>
              </a:rPr>
            </a:br>
            <a:br>
              <a:rPr lang="sl-SI" sz="2800" b="1" dirty="0">
                <a:latin typeface="Tw Cen MT Condensed" panose="020B0606020104020203" pitchFamily="34" charset="-18"/>
              </a:rPr>
            </a:br>
            <a:br>
              <a:rPr lang="sl-SI" sz="2800" b="1" dirty="0">
                <a:latin typeface="Tw Cen MT Condensed" panose="020B0606020104020203" pitchFamily="34" charset="-18"/>
              </a:rPr>
            </a:br>
            <a:endParaRPr lang="en-US" sz="2800" b="1" dirty="0">
              <a:latin typeface="Tw Cen MT Condensed" panose="020B0606020104020203" pitchFamily="34" charset="-18"/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id="{2D176F59-949C-6A97-1734-AEBEE2D93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23" r="-1" b="98"/>
          <a:stretch/>
        </p:blipFill>
        <p:spPr>
          <a:xfrm>
            <a:off x="91885" y="4845733"/>
            <a:ext cx="952640" cy="488010"/>
          </a:xfrm>
          <a:custGeom>
            <a:avLst/>
            <a:gdLst/>
            <a:ahLst/>
            <a:cxnLst/>
            <a:rect l="l" t="t" r="r" b="b"/>
            <a:pathLst>
              <a:path w="6649073" h="3387852">
                <a:moveTo>
                  <a:pt x="0" y="0"/>
                </a:moveTo>
                <a:lnTo>
                  <a:pt x="5064418" y="0"/>
                </a:lnTo>
                <a:lnTo>
                  <a:pt x="6338666" y="0"/>
                </a:lnTo>
                <a:lnTo>
                  <a:pt x="6649073" y="0"/>
                </a:lnTo>
                <a:lnTo>
                  <a:pt x="6649073" y="3387852"/>
                </a:lnTo>
                <a:lnTo>
                  <a:pt x="6338666" y="3387852"/>
                </a:lnTo>
                <a:lnTo>
                  <a:pt x="5064418" y="3387852"/>
                </a:lnTo>
                <a:lnTo>
                  <a:pt x="1617516" y="3387852"/>
                </a:lnTo>
                <a:lnTo>
                  <a:pt x="1616328" y="3337395"/>
                </a:lnTo>
                <a:cubicBezTo>
                  <a:pt x="1549534" y="1928213"/>
                  <a:pt x="985089" y="708413"/>
                  <a:pt x="22123" y="14997"/>
                </a:cubicBezTo>
                <a:close/>
              </a:path>
            </a:pathLst>
          </a:cu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D176F59-949C-6A97-1734-AEBEE2D935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723" r="-1" b="98"/>
          <a:stretch/>
        </p:blipFill>
        <p:spPr>
          <a:xfrm>
            <a:off x="73075" y="2652592"/>
            <a:ext cx="952640" cy="488010"/>
          </a:xfrm>
          <a:custGeom>
            <a:avLst/>
            <a:gdLst/>
            <a:ahLst/>
            <a:cxnLst/>
            <a:rect l="l" t="t" r="r" b="b"/>
            <a:pathLst>
              <a:path w="6649073" h="3387852">
                <a:moveTo>
                  <a:pt x="0" y="0"/>
                </a:moveTo>
                <a:lnTo>
                  <a:pt x="5064418" y="0"/>
                </a:lnTo>
                <a:lnTo>
                  <a:pt x="6338666" y="0"/>
                </a:lnTo>
                <a:lnTo>
                  <a:pt x="6649073" y="0"/>
                </a:lnTo>
                <a:lnTo>
                  <a:pt x="6649073" y="3387852"/>
                </a:lnTo>
                <a:lnTo>
                  <a:pt x="6338666" y="3387852"/>
                </a:lnTo>
                <a:lnTo>
                  <a:pt x="5064418" y="3387852"/>
                </a:lnTo>
                <a:lnTo>
                  <a:pt x="1617516" y="3387852"/>
                </a:lnTo>
                <a:lnTo>
                  <a:pt x="1616328" y="3337395"/>
                </a:lnTo>
                <a:cubicBezTo>
                  <a:pt x="1549534" y="1928213"/>
                  <a:pt x="985089" y="708413"/>
                  <a:pt x="22123" y="14997"/>
                </a:cubicBezTo>
                <a:close/>
              </a:path>
            </a:pathLst>
          </a:custGeom>
        </p:spPr>
      </p:pic>
      <p:pic>
        <p:nvPicPr>
          <p:cNvPr id="14" name="Označba mesta slike 13" descr="Slika, ki vsebuje besede besedilo, oseba&#10;&#10;Opis je samodejno ustvarjen">
            <a:extLst>
              <a:ext uri="{FF2B5EF4-FFF2-40B4-BE49-F238E27FC236}">
                <a16:creationId xmlns:a16="http://schemas.microsoft.com/office/drawing/2014/main" id="{8293B28B-A8AD-F869-D57A-EAFED1FAB5A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90" b="20390"/>
          <a:stretch>
            <a:fillRect/>
          </a:stretch>
        </p:blipFill>
        <p:spPr>
          <a:xfrm>
            <a:off x="5570914" y="290325"/>
            <a:ext cx="6172200" cy="4873625"/>
          </a:xfrm>
        </p:spPr>
      </p:pic>
      <p:sp>
        <p:nvSpPr>
          <p:cNvPr id="8" name="Označba mesta besedila 2">
            <a:extLst>
              <a:ext uri="{FF2B5EF4-FFF2-40B4-BE49-F238E27FC236}">
                <a16:creationId xmlns:a16="http://schemas.microsoft.com/office/drawing/2014/main" id="{8778811A-7941-8283-B757-72E633AA1798}"/>
              </a:ext>
            </a:extLst>
          </p:cNvPr>
          <p:cNvSpPr txBox="1">
            <a:spLocks/>
          </p:cNvSpPr>
          <p:nvPr/>
        </p:nvSpPr>
        <p:spPr>
          <a:xfrm>
            <a:off x="8118565" y="5430509"/>
            <a:ext cx="5697745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 dirty="0">
                <a:latin typeface="Tw Cen MT Condensed" panose="020B0606020104020203" pitchFamily="34" charset="-18"/>
              </a:rPr>
              <a:t>TRIJE „GLASOVI“ </a:t>
            </a:r>
            <a:r>
              <a:rPr lang="sl-SI" dirty="0">
                <a:solidFill>
                  <a:srgbClr val="00B050"/>
                </a:solidFill>
                <a:latin typeface="Tw Cen MT Condensed" panose="020B0606020104020203" pitchFamily="34" charset="-18"/>
              </a:rPr>
              <a:t>ZA DANOSTI</a:t>
            </a:r>
            <a:endParaRPr lang="sl-SI" dirty="0">
              <a:latin typeface="Tw Cen MT Condensed" panose="020B0606020104020203" pitchFamily="34" charset="-18"/>
            </a:endParaRPr>
          </a:p>
          <a:p>
            <a:r>
              <a:rPr lang="sl-SI" dirty="0">
                <a:latin typeface="Tw Cen MT Condensed" panose="020B0606020104020203" pitchFamily="34" charset="-18"/>
              </a:rPr>
              <a:t>TRIJE „GLASOVI“ </a:t>
            </a:r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ZA OVIRE</a:t>
            </a:r>
            <a:endParaRPr lang="sl-SI" dirty="0">
              <a:solidFill>
                <a:srgbClr val="C00000"/>
              </a:solidFill>
            </a:endParaRPr>
          </a:p>
        </p:txBody>
      </p:sp>
      <p:sp>
        <p:nvSpPr>
          <p:cNvPr id="11" name="Diagram poteka: povezovalnik 10">
            <a:extLst>
              <a:ext uri="{FF2B5EF4-FFF2-40B4-BE49-F238E27FC236}">
                <a16:creationId xmlns:a16="http://schemas.microsoft.com/office/drawing/2014/main" id="{3877B119-413C-1CEB-B910-867C696FC74B}"/>
              </a:ext>
            </a:extLst>
          </p:cNvPr>
          <p:cNvSpPr/>
          <p:nvPr/>
        </p:nvSpPr>
        <p:spPr>
          <a:xfrm>
            <a:off x="7721686" y="5430509"/>
            <a:ext cx="388834" cy="369333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2" name="Diagram poteka: povezovalnik 11">
            <a:extLst>
              <a:ext uri="{FF2B5EF4-FFF2-40B4-BE49-F238E27FC236}">
                <a16:creationId xmlns:a16="http://schemas.microsoft.com/office/drawing/2014/main" id="{B7B3333F-42EB-3216-7432-19B3CC67BC9C}"/>
              </a:ext>
            </a:extLst>
          </p:cNvPr>
          <p:cNvSpPr/>
          <p:nvPr/>
        </p:nvSpPr>
        <p:spPr>
          <a:xfrm>
            <a:off x="7721686" y="5903841"/>
            <a:ext cx="388834" cy="369333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5" name="PoljeZBesedilom 14">
            <a:extLst>
              <a:ext uri="{FF2B5EF4-FFF2-40B4-BE49-F238E27FC236}">
                <a16:creationId xmlns:a16="http://schemas.microsoft.com/office/drawing/2014/main" id="{1A9D1F2D-39CF-62D0-9E21-B43AB4B65862}"/>
              </a:ext>
            </a:extLst>
          </p:cNvPr>
          <p:cNvSpPr txBox="1"/>
          <p:nvPr/>
        </p:nvSpPr>
        <p:spPr>
          <a:xfrm>
            <a:off x="10680721" y="4871969"/>
            <a:ext cx="1122193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 202</a:t>
            </a:r>
            <a:r>
              <a:rPr lang="sl-SI" sz="1200" dirty="0">
                <a:solidFill>
                  <a:prstClr val="black"/>
                </a:solidFill>
                <a:latin typeface="Tw Cen MT Condensed" panose="020B0606020104020203" pitchFamily="34" charset="-18"/>
              </a:rPr>
              <a:t>2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C0FECD19-1631-1063-4BF1-1ED0ACB5860D}"/>
              </a:ext>
            </a:extLst>
          </p:cNvPr>
          <p:cNvSpPr txBox="1"/>
          <p:nvPr/>
        </p:nvSpPr>
        <p:spPr>
          <a:xfrm>
            <a:off x="1025715" y="2711931"/>
            <a:ext cx="3090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500" b="1" dirty="0">
                <a:latin typeface="Tw Cen MT Condensed" panose="020B0606020104020203" pitchFamily="34" charset="-18"/>
              </a:rPr>
              <a:t>?</a:t>
            </a:r>
            <a:endParaRPr lang="sl-SI" sz="2500" dirty="0"/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D1390AC-CFA4-1418-54E9-E0331590EDDC}"/>
              </a:ext>
            </a:extLst>
          </p:cNvPr>
          <p:cNvSpPr txBox="1"/>
          <p:nvPr/>
        </p:nvSpPr>
        <p:spPr>
          <a:xfrm>
            <a:off x="1044525" y="4835437"/>
            <a:ext cx="30909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500" b="1" dirty="0">
                <a:latin typeface="Tw Cen MT Condensed" panose="020B0606020104020203" pitchFamily="34" charset="-18"/>
              </a:rPr>
              <a:t>?</a:t>
            </a:r>
            <a:endParaRPr lang="sl-SI" sz="2500" dirty="0"/>
          </a:p>
        </p:txBody>
      </p:sp>
    </p:spTree>
    <p:extLst>
      <p:ext uri="{BB962C8B-B14F-4D97-AF65-F5344CB8AC3E}">
        <p14:creationId xmlns:p14="http://schemas.microsoft.com/office/powerpoint/2010/main" val="361973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1183" y="-57257"/>
            <a:ext cx="10515600" cy="1325563"/>
          </a:xfrm>
        </p:spPr>
        <p:txBody>
          <a:bodyPr/>
          <a:lstStyle/>
          <a:p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DELAVNICA S KMETI </a:t>
            </a:r>
            <a:r>
              <a:rPr lang="sl-SI" sz="2000" dirty="0">
                <a:latin typeface="Tw Cen MT Condensed" panose="020B0606020104020203" pitchFamily="34" charset="-18"/>
              </a:rPr>
              <a:t>(vsebinski poudarki)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101048409"/>
              </p:ext>
            </p:extLst>
          </p:nvPr>
        </p:nvGraphicFramePr>
        <p:xfrm>
          <a:off x="2180046" y="12683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PoljeZBesedilom 3"/>
          <p:cNvSpPr txBox="1"/>
          <p:nvPr/>
        </p:nvSpPr>
        <p:spPr>
          <a:xfrm>
            <a:off x="80683" y="6548473"/>
            <a:ext cx="17690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 fotografije: </a:t>
            </a:r>
            <a:r>
              <a:rPr kumimoji="0" lang="sl-SI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Freepik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, 7. 3. 2023. </a:t>
            </a:r>
          </a:p>
        </p:txBody>
      </p:sp>
      <p:pic>
        <p:nvPicPr>
          <p:cNvPr id="5" name="Slika 4" descr="Slika, ki vsebuje besede besedilo, stavba, na prostem, pločnik&#10;&#10;Opis je samodejno ustvarjen">
            <a:extLst>
              <a:ext uri="{FF2B5EF4-FFF2-40B4-BE49-F238E27FC236}">
                <a16:creationId xmlns:a16="http://schemas.microsoft.com/office/drawing/2014/main" id="{D0D56E6F-ED54-491C-AED3-9B69FCAB3AB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54" y="2049764"/>
            <a:ext cx="3037115" cy="404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433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8BEE4E-F155-4620-9321-E9996122DFCF}"/>
              </a:ext>
            </a:extLst>
          </p:cNvPr>
          <p:cNvSpPr txBox="1">
            <a:spLocks/>
          </p:cNvSpPr>
          <p:nvPr/>
        </p:nvSpPr>
        <p:spPr>
          <a:xfrm>
            <a:off x="113203" y="2411627"/>
            <a:ext cx="3602868" cy="36832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841248"/>
            <a:r>
              <a:rPr lang="sl-SI" sz="3600" b="1" dirty="0">
                <a:latin typeface="Tw Cen MT Condensed" panose="020B0606020104020203" pitchFamily="34" charset="-18"/>
              </a:rPr>
              <a:t>KAJ BI POTREBOVALI </a:t>
            </a:r>
            <a:r>
              <a:rPr lang="sl-SI" sz="36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MLADI KMETJE ZA DOLGOROČEN IN OKOLJU PRIJAZEN RAZVOJ DRUŽINSKIH KMETIJ</a:t>
            </a:r>
            <a:r>
              <a:rPr lang="sl-SI" sz="3600" b="1" dirty="0">
                <a:latin typeface="Tw Cen MT Condensed" panose="020B0606020104020203" pitchFamily="34" charset="-18"/>
              </a:rPr>
              <a:t>?</a:t>
            </a:r>
            <a:br>
              <a:rPr lang="sl-SI" sz="1600" b="1" dirty="0">
                <a:latin typeface="Tw Cen MT Condensed" panose="020B0606020104020203" pitchFamily="34" charset="-18"/>
              </a:rPr>
            </a:br>
            <a:br>
              <a:rPr lang="sl-SI" sz="1600" b="1" dirty="0">
                <a:latin typeface="Tw Cen MT Condensed" panose="020B0606020104020203" pitchFamily="34" charset="-18"/>
              </a:rPr>
            </a:br>
            <a:br>
              <a:rPr lang="sl-SI" sz="1600" b="1" dirty="0">
                <a:latin typeface="Tw Cen MT Condensed" panose="020B0606020104020203" pitchFamily="34" charset="-18"/>
              </a:rPr>
            </a:br>
            <a:br>
              <a:rPr lang="sl-SI" sz="1600" b="1" dirty="0">
                <a:latin typeface="Tw Cen MT Condensed" panose="020B0606020104020203" pitchFamily="34" charset="-18"/>
              </a:rPr>
            </a:br>
            <a:br>
              <a:rPr lang="sl-SI" sz="1600" b="1" dirty="0">
                <a:latin typeface="Tw Cen MT Condensed" panose="020B0606020104020203" pitchFamily="34" charset="-18"/>
              </a:rPr>
            </a:br>
            <a:br>
              <a:rPr lang="sl-SI" sz="1600" b="1" dirty="0">
                <a:latin typeface="Tw Cen MT Condensed" panose="020B0606020104020203" pitchFamily="34" charset="-18"/>
              </a:rPr>
            </a:br>
            <a:br>
              <a:rPr lang="sl-SI" sz="1600" b="1" dirty="0">
                <a:latin typeface="Tw Cen MT Condensed" panose="020B0606020104020203" pitchFamily="34" charset="-18"/>
              </a:rPr>
            </a:br>
            <a:endParaRPr lang="en-US" sz="1600" b="1" dirty="0">
              <a:latin typeface="Tw Cen MT Condensed" panose="020B0606020104020203" pitchFamily="34" charset="-18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DDDAFA39-9405-4310-2A36-574B533646B4}"/>
              </a:ext>
            </a:extLst>
          </p:cNvPr>
          <p:cNvSpPr txBox="1"/>
          <p:nvPr/>
        </p:nvSpPr>
        <p:spPr>
          <a:xfrm>
            <a:off x="6096000" y="3749586"/>
            <a:ext cx="2266014" cy="2454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41248">
              <a:lnSpc>
                <a:spcPct val="90000"/>
              </a:lnSpc>
              <a:spcAft>
                <a:spcPts val="552"/>
              </a:spcAft>
              <a:defRPr/>
            </a:pPr>
            <a:r>
              <a:rPr lang="en-US" sz="1104" kern="1200" dirty="0">
                <a:solidFill>
                  <a:prstClr val="black"/>
                </a:solidFill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lang="en-US" sz="1104" kern="1200" dirty="0" err="1">
                <a:solidFill>
                  <a:prstClr val="black"/>
                </a:solidFill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lang="en-US" sz="1104" kern="1200" dirty="0">
                <a:solidFill>
                  <a:prstClr val="black"/>
                </a:solidFill>
                <a:latin typeface="Tw Cen MT Condensed" panose="020B0606020104020203" pitchFamily="34" charset="-18"/>
                <a:ea typeface="+mn-ea"/>
                <a:cs typeface="+mn-cs"/>
              </a:rPr>
              <a:t> IPS, </a:t>
            </a:r>
            <a:r>
              <a:rPr lang="sl-SI" sz="1104" kern="1200" dirty="0">
                <a:solidFill>
                  <a:prstClr val="black"/>
                </a:solidFill>
                <a:latin typeface="Tw Cen MT Condensed" panose="020B0606020104020203" pitchFamily="34" charset="-18"/>
                <a:ea typeface="+mn-ea"/>
                <a:cs typeface="+mn-cs"/>
              </a:rPr>
              <a:t>različna leta</a:t>
            </a:r>
            <a:r>
              <a:rPr lang="en-US" sz="1104" kern="1200" dirty="0">
                <a:solidFill>
                  <a:prstClr val="black"/>
                </a:solidFill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 Condensed" panose="020B0606020104020203" pitchFamily="34" charset="-18"/>
              <a:ea typeface="+mn-ea"/>
              <a:cs typeface="+mn-cs"/>
            </a:endParaRPr>
          </a:p>
        </p:txBody>
      </p:sp>
      <p:pic>
        <p:nvPicPr>
          <p:cNvPr id="4" name="Označba mesta slike 11" descr="Slika, ki vsebuje besede trava, nebo, na prostem, zelena&#10;&#10;Opis je samodejno ustvarjen">
            <a:extLst>
              <a:ext uri="{FF2B5EF4-FFF2-40B4-BE49-F238E27FC236}">
                <a16:creationId xmlns:a16="http://schemas.microsoft.com/office/drawing/2014/main" id="{7CE025E0-ED68-FB74-4B17-D781D6D353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t="16915" r="7776"/>
          <a:stretch/>
        </p:blipFill>
        <p:spPr>
          <a:xfrm>
            <a:off x="7533672" y="1637166"/>
            <a:ext cx="4658328" cy="3056085"/>
          </a:xfrm>
          <a:prstGeom prst="rect">
            <a:avLst/>
          </a:prstGeom>
        </p:spPr>
      </p:pic>
      <p:pic>
        <p:nvPicPr>
          <p:cNvPr id="5" name="Slika 4" descr="Slika, ki vsebuje besede trava, na prostem, gora, polje&#10;&#10;Opis je samodejno ustvarjen">
            <a:extLst>
              <a:ext uri="{FF2B5EF4-FFF2-40B4-BE49-F238E27FC236}">
                <a16:creationId xmlns:a16="http://schemas.microsoft.com/office/drawing/2014/main" id="{D0ECEFE2-96E9-4D34-3F99-DF8F68C2F6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37" y="0"/>
            <a:ext cx="4911498" cy="3274332"/>
          </a:xfrm>
          <a:prstGeom prst="rect">
            <a:avLst/>
          </a:prstGeom>
        </p:spPr>
      </p:pic>
      <p:pic>
        <p:nvPicPr>
          <p:cNvPr id="6" name="Slika 5" descr="Slika, ki vsebuje besede trava, nebo, na prostem, gora&#10;&#10;Opis je samodejno ustvarjen">
            <a:extLst>
              <a:ext uri="{FF2B5EF4-FFF2-40B4-BE49-F238E27FC236}">
                <a16:creationId xmlns:a16="http://schemas.microsoft.com/office/drawing/2014/main" id="{08B8167F-F705-3426-19D8-A86F482959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3501337" y="4139363"/>
            <a:ext cx="4860677" cy="273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885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73">
            <a:extLst>
              <a:ext uri="{FF2B5EF4-FFF2-40B4-BE49-F238E27FC236}">
                <a16:creationId xmlns:a16="http://schemas.microsoft.com/office/drawing/2014/main" id="{891401DC-7AF6-42FA-BE31-CF773B6C8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680"/>
            <a:ext cx="12188952" cy="68580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Slika 21">
            <a:extLst>
              <a:ext uri="{FF2B5EF4-FFF2-40B4-BE49-F238E27FC236}">
                <a16:creationId xmlns:a16="http://schemas.microsoft.com/office/drawing/2014/main" id="{7EC20042-C2CF-022E-4025-6299D9E70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5" t="72353" b="2353"/>
          <a:stretch/>
        </p:blipFill>
        <p:spPr>
          <a:xfrm>
            <a:off x="418010" y="554280"/>
            <a:ext cx="3228294" cy="1172720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0F010C6F-D6CF-5FAA-CF09-9ACECAA05A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333"/>
          <a:stretch/>
        </p:blipFill>
        <p:spPr>
          <a:xfrm>
            <a:off x="4405463" y="886660"/>
            <a:ext cx="2016831" cy="505344"/>
          </a:xfrm>
          <a:prstGeom prst="rect">
            <a:avLst/>
          </a:prstGeom>
        </p:spPr>
      </p:pic>
      <p:pic>
        <p:nvPicPr>
          <p:cNvPr id="24" name="Slika 23">
            <a:extLst>
              <a:ext uri="{FF2B5EF4-FFF2-40B4-BE49-F238E27FC236}">
                <a16:creationId xmlns:a16="http://schemas.microsoft.com/office/drawing/2014/main" id="{4FE2A024-71B2-6A9F-1747-B0F7001B7A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921" t="10588" b="64118"/>
          <a:stretch/>
        </p:blipFill>
        <p:spPr>
          <a:xfrm>
            <a:off x="7149850" y="757020"/>
            <a:ext cx="1992670" cy="764620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77A87832-FC84-1A58-4C5F-DCC771C6B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75" t="35294" b="26863"/>
          <a:stretch/>
        </p:blipFill>
        <p:spPr>
          <a:xfrm>
            <a:off x="570362" y="2639045"/>
            <a:ext cx="2923587" cy="1588934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9333B92A-D069-93FB-B7D4-00366A7640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95" t="8235" r="8208" b="64118"/>
          <a:stretch/>
        </p:blipFill>
        <p:spPr>
          <a:xfrm>
            <a:off x="417689" y="5014519"/>
            <a:ext cx="3225770" cy="1414697"/>
          </a:xfrm>
          <a:prstGeom prst="rect">
            <a:avLst/>
          </a:prstGeom>
        </p:spPr>
      </p:pic>
      <p:sp>
        <p:nvSpPr>
          <p:cNvPr id="81" name="Rectangle 75">
            <a:extLst>
              <a:ext uri="{FF2B5EF4-FFF2-40B4-BE49-F238E27FC236}">
                <a16:creationId xmlns:a16="http://schemas.microsoft.com/office/drawing/2014/main" id="{2B7203F0-D9CB-4774-B9D4-B3AB625DFB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7495" y="2300641"/>
            <a:ext cx="8124506" cy="455736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A88CB8AF-5631-45C6-BFEC-971C4D6E5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2285774"/>
            <a:ext cx="12188952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F2EA1AF-73AB-4FCB-B4EE-0E42E725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0" y="4571548"/>
            <a:ext cx="4064320" cy="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65A18FBF-6157-4210-BEF2-9A6C31FA89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4319" y="-680"/>
            <a:ext cx="0" cy="6858003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43C9CCA8-3CEC-4CD0-A624-A701C6125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787597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DDFDA711-2183-447C-AA6C-B1B564376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510875" y="-680"/>
            <a:ext cx="0" cy="2240280"/>
          </a:xfrm>
          <a:prstGeom prst="line">
            <a:avLst/>
          </a:prstGeom>
          <a:ln w="1016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Slika 25">
            <a:extLst>
              <a:ext uri="{FF2B5EF4-FFF2-40B4-BE49-F238E27FC236}">
                <a16:creationId xmlns:a16="http://schemas.microsoft.com/office/drawing/2014/main" id="{1A38AA59-5666-A17E-863B-AF6C090D29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869" t="5164" r="53541"/>
          <a:stretch/>
        </p:blipFill>
        <p:spPr>
          <a:xfrm rot="5400000">
            <a:off x="10450528" y="148406"/>
            <a:ext cx="839246" cy="1981842"/>
          </a:xfrm>
          <a:prstGeom prst="rect">
            <a:avLst/>
          </a:prstGeom>
        </p:spPr>
      </p:pic>
      <p:sp>
        <p:nvSpPr>
          <p:cNvPr id="2" name="PoljeZBesedilom 1">
            <a:extLst>
              <a:ext uri="{FF2B5EF4-FFF2-40B4-BE49-F238E27FC236}">
                <a16:creationId xmlns:a16="http://schemas.microsoft.com/office/drawing/2014/main" id="{BACFBD1D-712C-FFB9-63D3-E5C3EFF0383B}"/>
              </a:ext>
            </a:extLst>
          </p:cNvPr>
          <p:cNvSpPr txBox="1"/>
          <p:nvPr/>
        </p:nvSpPr>
        <p:spPr>
          <a:xfrm>
            <a:off x="4485180" y="4101152"/>
            <a:ext cx="6868620" cy="2075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 err="1">
                <a:solidFill>
                  <a:srgbClr val="FFFFFF"/>
                </a:solidFill>
                <a:latin typeface="Tw Cen MT Condensed" panose="020B0606020104020203" pitchFamily="34" charset="-18"/>
              </a:rPr>
              <a:t>Razmišljanja</a:t>
            </a:r>
            <a:r>
              <a:rPr lang="en-US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 z </a:t>
            </a:r>
            <a:r>
              <a:rPr lang="en-US" sz="4000" dirty="0" err="1">
                <a:solidFill>
                  <a:srgbClr val="FFFFFF"/>
                </a:solidFill>
                <a:latin typeface="Tw Cen MT Condensed" panose="020B0606020104020203" pitchFamily="34" charset="-18"/>
              </a:rPr>
              <a:t>delavnic</a:t>
            </a:r>
            <a:r>
              <a:rPr lang="en-US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 …</a:t>
            </a:r>
            <a:endParaRPr lang="sl-SI" sz="4000" dirty="0">
              <a:solidFill>
                <a:srgbClr val="FFFFFF"/>
              </a:solidFill>
              <a:latin typeface="Tw Cen MT Condensed" panose="020B0606020104020203" pitchFamily="34" charset="-18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 s </a:t>
            </a:r>
            <a:r>
              <a:rPr lang="en-US" sz="4000" dirty="0" err="1">
                <a:solidFill>
                  <a:srgbClr val="FFFFFF"/>
                </a:solidFill>
                <a:latin typeface="Tw Cen MT Condensed" panose="020B0606020104020203" pitchFamily="34" charset="-18"/>
              </a:rPr>
              <a:t>podjetniki</a:t>
            </a:r>
            <a:r>
              <a:rPr lang="en-US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 in </a:t>
            </a:r>
            <a:r>
              <a:rPr lang="en-US" sz="4000" dirty="0" err="1">
                <a:solidFill>
                  <a:srgbClr val="FFFFFF"/>
                </a:solidFill>
                <a:latin typeface="Tw Cen MT Condensed" panose="020B0606020104020203" pitchFamily="34" charset="-18"/>
              </a:rPr>
              <a:t>mladimi</a:t>
            </a:r>
            <a:r>
              <a:rPr lang="en-US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… </a:t>
            </a:r>
            <a:endParaRPr lang="sl-SI" sz="4000" dirty="0">
              <a:solidFill>
                <a:srgbClr val="FFFFFF"/>
              </a:solidFill>
              <a:latin typeface="Tw Cen MT Condensed" panose="020B0606020104020203" pitchFamily="34" charset="-18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(21. in 28. 3. 2023), LAS </a:t>
            </a:r>
            <a:r>
              <a:rPr lang="en-US" sz="4000" dirty="0" err="1">
                <a:solidFill>
                  <a:srgbClr val="FFFFFF"/>
                </a:solidFill>
                <a:latin typeface="Tw Cen MT Condensed" panose="020B0606020104020203" pitchFamily="34" charset="-18"/>
              </a:rPr>
              <a:t>Barje</a:t>
            </a:r>
            <a:r>
              <a:rPr lang="en-US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 z </a:t>
            </a:r>
            <a:r>
              <a:rPr lang="en-US" sz="4000" dirty="0" err="1">
                <a:solidFill>
                  <a:srgbClr val="FFFFFF"/>
                </a:solidFill>
                <a:latin typeface="Tw Cen MT Condensed" panose="020B0606020104020203" pitchFamily="34" charset="-18"/>
              </a:rPr>
              <a:t>zaledjem</a:t>
            </a:r>
            <a:r>
              <a:rPr lang="en-US" sz="4000" dirty="0">
                <a:solidFill>
                  <a:srgbClr val="FFFFFF"/>
                </a:solidFill>
                <a:latin typeface="Tw Cen MT Condensed" panose="020B0606020104020203" pitchFamily="34" charset="-1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75252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EE6CF0-989E-2CE0-C090-4A0ECAE9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415" y="709683"/>
            <a:ext cx="11497585" cy="748058"/>
          </a:xfrm>
        </p:spPr>
        <p:txBody>
          <a:bodyPr/>
          <a:lstStyle/>
          <a:p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IZVAJANJE PROJEKTOV </a:t>
            </a:r>
            <a:r>
              <a:rPr lang="sl-SI" sz="2000" dirty="0">
                <a:latin typeface="Tw Cen MT Condensed" panose="020B0606020104020203" pitchFamily="34" charset="-18"/>
              </a:rPr>
              <a:t>Dosedanje izkušnje iz obdobja 2014 – 2020 (2022)</a:t>
            </a:r>
            <a:endParaRPr lang="sl-SI" sz="2000" dirty="0">
              <a:solidFill>
                <a:srgbClr val="C00000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7211D0E-234B-9E6B-6133-9458058BE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2007" y="1582340"/>
            <a:ext cx="5719279" cy="553152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chemeClr val="accent6">
                    <a:lumMod val="75000"/>
                  </a:schemeClr>
                </a:solidFill>
                <a:latin typeface="Tw Cen MT Condensed" panose="020B0606020104020203" pitchFamily="34" charset="-18"/>
              </a:rPr>
              <a:t>Evropski kmetijski sklad za razvoj podeželja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E6E160D-D691-6CC8-B998-83609CDA6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1276" y="2338954"/>
            <a:ext cx="5719279" cy="3684588"/>
          </a:xfrm>
        </p:spPr>
        <p:txBody>
          <a:bodyPr>
            <a:normAutofit/>
          </a:bodyPr>
          <a:lstStyle/>
          <a:p>
            <a:r>
              <a:rPr lang="sl-SI" sz="2000" b="1" dirty="0">
                <a:latin typeface="Tw Cen MT Condensed" panose="020B0606020104020203" pitchFamily="34" charset="-18"/>
              </a:rPr>
              <a:t>Število potrjenih projektov – 11 (še 8 v potrditvi).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S pogodbo odobrena sredstva – 505.028,81 €.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Povprečna vrednost projekta – 45.911,71 €.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Povprečen delež sofinanciranja – 60,8 %.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Število vključenih partnerjev – 35.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Struktura v projekte vključenih partnerjev: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javni sektor 72,0 %,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zasebni sektor 12,0 %,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nevladni sektor 16,0 %.</a:t>
            </a:r>
          </a:p>
          <a:p>
            <a:endParaRPr lang="sl-SI" sz="2400" b="1" dirty="0"/>
          </a:p>
          <a:p>
            <a:endParaRPr lang="sl-SI" sz="2400" b="1" dirty="0">
              <a:latin typeface="Tw Cen MT Condensed" panose="020B0606020104020203" pitchFamily="34" charset="-18"/>
            </a:endParaRPr>
          </a:p>
          <a:p>
            <a:pPr marL="0" indent="0">
              <a:buNone/>
            </a:pPr>
            <a:endParaRPr lang="sl-SI" dirty="0">
              <a:latin typeface="Tw Cen MT Condensed" panose="020B0606020104020203" pitchFamily="34" charset="-18"/>
            </a:endParaRP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C3743699-F1BE-A3DC-3A93-48F32618A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7973" y="1582341"/>
            <a:ext cx="5659341" cy="553152"/>
          </a:xfrm>
        </p:spPr>
        <p:txBody>
          <a:bodyPr/>
          <a:lstStyle/>
          <a:p>
            <a:r>
              <a:rPr lang="sl-SI" dirty="0">
                <a:solidFill>
                  <a:schemeClr val="accent6">
                    <a:lumMod val="75000"/>
                  </a:schemeClr>
                </a:solidFill>
                <a:latin typeface="Tw Cen MT Condensed" panose="020B0606020104020203" pitchFamily="34" charset="-18"/>
              </a:rPr>
              <a:t>Evropski sklad za regionalni razvoj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BEA1DA5F-691E-5394-24B9-F9E576412D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0497" y="2312449"/>
            <a:ext cx="5659340" cy="3684588"/>
          </a:xfrm>
        </p:spPr>
        <p:txBody>
          <a:bodyPr/>
          <a:lstStyle/>
          <a:p>
            <a:r>
              <a:rPr lang="sl-SI" sz="2000" b="1" dirty="0">
                <a:latin typeface="Tw Cen MT Condensed" panose="020B0606020104020203" pitchFamily="34" charset="-18"/>
              </a:rPr>
              <a:t>Število potrjenih projektov – 17.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S pogodbo odobrena sredstva – 796.557,07 €.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Povprečna vrednost projekta – 46.856,30 €.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Povprečen delež sofinanciranja – 68,7 %.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Število vključenih partnerjev – 41.</a:t>
            </a:r>
          </a:p>
          <a:p>
            <a:r>
              <a:rPr lang="sl-SI" sz="2000" b="1" dirty="0">
                <a:latin typeface="Tw Cen MT Condensed" panose="020B0606020104020203" pitchFamily="34" charset="-18"/>
              </a:rPr>
              <a:t>Struktura v projekte vključenih partnerjev: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javni sektor 69,7 %,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zasebni sektor 6,1 %,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1800" b="1" dirty="0">
                <a:latin typeface="Tw Cen MT Condensed" panose="020B0606020104020203" pitchFamily="34" charset="-18"/>
              </a:rPr>
              <a:t>nevladni sektor 24,2 %.</a:t>
            </a:r>
          </a:p>
          <a:p>
            <a:pPr>
              <a:buFont typeface="Wingdings" panose="05000000000000000000" pitchFamily="2" charset="2"/>
              <a:buChar char="Ø"/>
            </a:pP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96897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EE6CF0-989E-2CE0-C090-4A0ECAE9C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01" y="311885"/>
            <a:ext cx="11497585" cy="748058"/>
          </a:xfrm>
        </p:spPr>
        <p:txBody>
          <a:bodyPr>
            <a:normAutofit/>
          </a:bodyPr>
          <a:lstStyle/>
          <a:p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PRIMERI PROJEKTOV </a:t>
            </a:r>
            <a:r>
              <a:rPr lang="sl-SI" sz="2400" dirty="0">
                <a:latin typeface="Tw Cen MT Condensed" panose="020B0606020104020203" pitchFamily="34" charset="-18"/>
              </a:rPr>
              <a:t>(„iz kmetijskega sektorja“, financiranih iz obeh razvojnih skladov)</a:t>
            </a:r>
            <a:endParaRPr lang="sl-SI" sz="2400" dirty="0">
              <a:solidFill>
                <a:srgbClr val="C00000"/>
              </a:solidFill>
              <a:latin typeface="Tw Cen MT Condensed" panose="020B0606020104020203" pitchFamily="34" charset="-18"/>
            </a:endParaRP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67211D0E-234B-9E6B-6133-9458058BE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1861" y="829804"/>
            <a:ext cx="5736553" cy="952999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l-SI" dirty="0">
                <a:latin typeface="Tw Cen MT Condensed" panose="020B0606020104020203" pitchFamily="34" charset="-18"/>
              </a:rPr>
              <a:t>Naslov projekta: 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-18"/>
              </a:rPr>
              <a:t>MEDGENERACIJSKO SREDIŠČE PRI OŠ HORJUL 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DE6E160D-D691-6CC8-B998-83609CDA6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47134" y="1900915"/>
            <a:ext cx="5719279" cy="459265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sl-SI" sz="2900" b="1" u="sng" dirty="0">
                <a:latin typeface="Tw Cen MT Condensed" panose="020B0606020104020203" pitchFamily="34" charset="-18"/>
              </a:rPr>
              <a:t>Cilj projekta</a:t>
            </a:r>
            <a:r>
              <a:rPr lang="sl-SI" sz="2900" b="1" dirty="0">
                <a:latin typeface="Tw Cen MT Condensed" panose="020B0606020104020203" pitchFamily="34" charset="-18"/>
              </a:rPr>
              <a:t>: Ureditev čebelje učne poti, učilnice na prostem, ureditev zunanjega vadbenega parka z različnimi igrali, zasaditev medovitih rastlin in sadovnjaka. Organizacijo dogodkov za druženje lokalnih prebivalcev in obiskovalcev. </a:t>
            </a:r>
          </a:p>
          <a:p>
            <a:r>
              <a:rPr lang="sl-SI" sz="2900" b="1" dirty="0">
                <a:latin typeface="Tw Cen MT Condensed" panose="020B0606020104020203" pitchFamily="34" charset="-18"/>
              </a:rPr>
              <a:t>Vrednost projekta: 124.538</a:t>
            </a:r>
            <a:r>
              <a:rPr lang="sl-SI" sz="2900" dirty="0">
                <a:latin typeface="Tw Cen MT Condensed" panose="020B0606020104020203" pitchFamily="34" charset="-18"/>
              </a:rPr>
              <a:t> €</a:t>
            </a:r>
            <a:r>
              <a:rPr lang="sl-SI" sz="2900" b="1" dirty="0">
                <a:latin typeface="Tw Cen MT Condensed" panose="020B0606020104020203" pitchFamily="34" charset="-18"/>
              </a:rPr>
              <a:t>.</a:t>
            </a:r>
          </a:p>
          <a:p>
            <a:r>
              <a:rPr lang="sl-SI" sz="2900" b="1" dirty="0">
                <a:latin typeface="Tw Cen MT Condensed" panose="020B0606020104020203" pitchFamily="34" charset="-18"/>
              </a:rPr>
              <a:t>Prijavitelj projekta: Občina Horjul,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900" b="1" dirty="0">
                <a:latin typeface="Tw Cen MT Condensed" panose="020B0606020104020203" pitchFamily="34" charset="-18"/>
              </a:rPr>
              <a:t>DEOS, d.d.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900" b="1" dirty="0">
                <a:latin typeface="Tw Cen MT Condensed" panose="020B0606020104020203" pitchFamily="34" charset="-18"/>
              </a:rPr>
              <a:t>OŠ Horjul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900" b="1" dirty="0">
                <a:latin typeface="Tw Cen MT Condensed" panose="020B0606020104020203" pitchFamily="34" charset="-18"/>
              </a:rPr>
              <a:t>Športno rekreativno društvo Extrem,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900" b="1" u="sng" dirty="0">
                <a:latin typeface="Tw Cen MT Condensed" panose="020B0606020104020203" pitchFamily="34" charset="-18"/>
              </a:rPr>
              <a:t>Čebelarsko društvo Dolomiti Polhov Gradec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900" b="1" u="sng" dirty="0">
                <a:latin typeface="Tw Cen MT Condensed" panose="020B0606020104020203" pitchFamily="34" charset="-18"/>
              </a:rPr>
              <a:t>Čebelarska zveza Slovenije</a:t>
            </a:r>
          </a:p>
          <a:p>
            <a:r>
              <a:rPr lang="sl-SI" sz="2900" b="1" dirty="0">
                <a:latin typeface="Tw Cen MT Condensed" panose="020B0606020104020203" pitchFamily="34" charset="-18"/>
              </a:rPr>
              <a:t>Cilj v SLR, h kateremu prispeva projekt: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500" b="1" dirty="0">
                <a:latin typeface="Tw Cen MT Condensed" panose="020B0606020104020203" pitchFamily="34" charset="-18"/>
              </a:rPr>
              <a:t>Varstvo okolja in ohranjanje narave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sz="2500" b="1" dirty="0">
                <a:latin typeface="Tw Cen MT Condensed" panose="020B0606020104020203" pitchFamily="34" charset="-18"/>
              </a:rPr>
              <a:t>Večja vključenost mladih, žensk in drugih ranljivih skupin.</a:t>
            </a:r>
          </a:p>
          <a:p>
            <a:endParaRPr lang="sl-SI" sz="3800" b="1" dirty="0">
              <a:latin typeface="Tw Cen MT" panose="020B0602020104020603" pitchFamily="34" charset="-18"/>
            </a:endParaRPr>
          </a:p>
          <a:p>
            <a:endParaRPr lang="sl-SI" sz="3800" b="1" dirty="0">
              <a:latin typeface="Tw Cen MT" panose="020B0602020104020603" pitchFamily="34" charset="-18"/>
            </a:endParaRPr>
          </a:p>
          <a:p>
            <a:endParaRPr lang="sl-SI" sz="4900" b="1" dirty="0">
              <a:latin typeface="Tw Cen MT" panose="020B0602020104020603" pitchFamily="34" charset="-18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sl-SI" sz="4500" b="1" dirty="0">
              <a:latin typeface="Tw Cen MT" panose="020B0602020104020603" pitchFamily="34" charset="-18"/>
            </a:endParaRPr>
          </a:p>
          <a:p>
            <a:pPr marL="0" indent="0">
              <a:lnSpc>
                <a:spcPct val="120000"/>
              </a:lnSpc>
              <a:buNone/>
            </a:pPr>
            <a:endParaRPr lang="sl-SI" sz="1800" b="1" dirty="0">
              <a:latin typeface="Tw Cen MT Condensed" panose="020B0606020104020203" pitchFamily="34" charset="-18"/>
            </a:endParaRPr>
          </a:p>
          <a:p>
            <a:endParaRPr lang="sl-SI" sz="2400" b="1" dirty="0">
              <a:latin typeface="Tw Cen MT Condensed" panose="020B0606020104020203" pitchFamily="34" charset="-18"/>
            </a:endParaRPr>
          </a:p>
          <a:p>
            <a:endParaRPr lang="sl-SI" sz="2400" b="1" dirty="0">
              <a:latin typeface="Tw Cen MT Condensed" panose="020B0606020104020203" pitchFamily="34" charset="-18"/>
            </a:endParaRPr>
          </a:p>
          <a:p>
            <a:pPr marL="0" indent="0">
              <a:buNone/>
            </a:pPr>
            <a:endParaRPr lang="sl-SI" dirty="0">
              <a:latin typeface="Tw Cen MT Condensed" panose="020B0606020104020203" pitchFamily="34" charset="-18"/>
            </a:endParaRPr>
          </a:p>
        </p:txBody>
      </p:sp>
      <p:sp>
        <p:nvSpPr>
          <p:cNvPr id="7" name="Označba mesta besedila 2">
            <a:extLst>
              <a:ext uri="{FF2B5EF4-FFF2-40B4-BE49-F238E27FC236}">
                <a16:creationId xmlns:a16="http://schemas.microsoft.com/office/drawing/2014/main" id="{67211D0E-234B-9E6B-6133-9458058BE8FF}"/>
              </a:ext>
            </a:extLst>
          </p:cNvPr>
          <p:cNvSpPr txBox="1">
            <a:spLocks/>
          </p:cNvSpPr>
          <p:nvPr/>
        </p:nvSpPr>
        <p:spPr>
          <a:xfrm>
            <a:off x="6430786" y="799216"/>
            <a:ext cx="5633215" cy="95299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sl-SI" dirty="0">
                <a:latin typeface="Tw Cen MT Condensed" panose="020B0606020104020203" pitchFamily="34" charset="-18"/>
              </a:rPr>
              <a:t>Naslov projekta: </a:t>
            </a:r>
            <a:r>
              <a:rPr lang="sl-SI" sz="2000" dirty="0">
                <a:solidFill>
                  <a:schemeClr val="accent1">
                    <a:lumMod val="75000"/>
                  </a:schemeClr>
                </a:solidFill>
                <a:latin typeface="Tw Cen MT" panose="020B0602020104020603" pitchFamily="34" charset="-18"/>
              </a:rPr>
              <a:t>MEDGENERACIJSKI MOZAIK BARJE</a:t>
            </a:r>
          </a:p>
        </p:txBody>
      </p:sp>
      <p:sp>
        <p:nvSpPr>
          <p:cNvPr id="9" name="Označba mesta besedila 8"/>
          <p:cNvSpPr>
            <a:spLocks noGrp="1"/>
          </p:cNvSpPr>
          <p:nvPr>
            <p:ph type="body" sz="quarter" idx="3"/>
          </p:nvPr>
        </p:nvSpPr>
        <p:spPr>
          <a:xfrm>
            <a:off x="6302969" y="1912764"/>
            <a:ext cx="5761032" cy="4465833"/>
          </a:xfrm>
        </p:spPr>
        <p:txBody>
          <a:bodyPr anchor="t">
            <a:normAutofit lnSpcReduction="10000"/>
          </a:bodyPr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000" u="sng" dirty="0">
                <a:latin typeface="Tw Cen MT Condensed" panose="020B0606020104020203" pitchFamily="34" charset="-18"/>
              </a:rPr>
              <a:t>Cilj projekta</a:t>
            </a:r>
            <a:r>
              <a:rPr lang="sl-SI" sz="2000" dirty="0">
                <a:latin typeface="Tw Cen MT Condensed" panose="020B0606020104020203" pitchFamily="34" charset="-18"/>
              </a:rPr>
              <a:t>: Z izobraževanji (moduli)  vzpostavitev medgeneracijskega sodelovanja in vključevanja vseh ranljivih skupin. Moduli: vrtičkarstvo in zeliščarstvo; IKT tehnologija; čebelarstvo; izdelava končnih produktov – izdelkov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000" dirty="0">
                <a:latin typeface="Tw Cen MT Condensed" panose="020B0606020104020203" pitchFamily="34" charset="-18"/>
              </a:rPr>
              <a:t>Vrednost projekta: 23.540,30 €.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l-SI" sz="2000" dirty="0">
                <a:latin typeface="Tw Cen MT Condensed" panose="020B0606020104020203" pitchFamily="34" charset="-18"/>
              </a:rPr>
              <a:t>Prijavitelj projekta: JZ Cene Štupar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OŠ Dobrova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u="sng" dirty="0">
                <a:latin typeface="Tw Cen MT Condensed" panose="020B0606020104020203" pitchFamily="34" charset="-18"/>
              </a:rPr>
              <a:t>Dežela zelišč, Margita Vehar s.p.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KUD Kosec</a:t>
            </a:r>
          </a:p>
          <a:p>
            <a:r>
              <a:rPr lang="sl-SI" sz="2000" dirty="0">
                <a:latin typeface="Tw Cen MT Condensed" panose="020B0606020104020203" pitchFamily="34" charset="-18"/>
              </a:rPr>
              <a:t>Cilj v SLR, h kateremu prispeva projekt: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  Varstvo okolja in ohranjanje narave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sl-SI" dirty="0">
                <a:latin typeface="Tw Cen MT Condensed" panose="020B0606020104020203" pitchFamily="34" charset="-18"/>
              </a:rPr>
              <a:t>  Večja vključenost mladih, žensk in drugih ranljivih skupin.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endParaRPr lang="sl-SI" sz="1800" dirty="0">
              <a:latin typeface="Tw Cen MT" panose="020B0602020104020603" pitchFamily="34" charset="-18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sl-SI" sz="2200" dirty="0">
              <a:latin typeface="Tw Cen MT" panose="020B0602020104020603" pitchFamily="3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14815128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35">
            <a:extLst>
              <a:ext uri="{FF2B5EF4-FFF2-40B4-BE49-F238E27FC236}">
                <a16:creationId xmlns:a16="http://schemas.microsoft.com/office/drawing/2014/main" id="{DEA67D43-24F9-4F86-9147-C4C9793160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37">
            <a:extLst>
              <a:ext uri="{FF2B5EF4-FFF2-40B4-BE49-F238E27FC236}">
                <a16:creationId xmlns:a16="http://schemas.microsoft.com/office/drawing/2014/main" id="{950B084A-1B10-4A29-87DA-9179481E79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9611" y="-1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E099BE6C-681B-18A8-A8B3-9E6B01950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334274"/>
            <a:ext cx="5011473" cy="17739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800" b="1" dirty="0">
                <a:solidFill>
                  <a:schemeClr val="tx2"/>
                </a:solidFill>
                <a:latin typeface="Tw Cen MT Condensed" panose="020B0606020104020203" pitchFamily="34" charset="-18"/>
              </a:rPr>
              <a:t>RAZMIŠLJATE</a:t>
            </a:r>
            <a:r>
              <a:rPr lang="en-US" sz="2800" dirty="0">
                <a:solidFill>
                  <a:schemeClr val="tx2"/>
                </a:solidFill>
                <a:latin typeface="Tw Cen MT Condensed" panose="020B0606020104020203" pitchFamily="34" charset="-18"/>
              </a:rPr>
              <a:t> ALI ŽE IMATE KONKRETNO </a:t>
            </a:r>
            <a:r>
              <a:rPr lang="en-US" sz="2800" b="1" dirty="0">
                <a:solidFill>
                  <a:schemeClr val="tx2"/>
                </a:solidFill>
                <a:latin typeface="Tw Cen MT Condensed" panose="020B0606020104020203" pitchFamily="34" charset="-18"/>
              </a:rPr>
              <a:t>IDEJO, </a:t>
            </a:r>
            <a:r>
              <a:rPr lang="en-US" sz="2800" dirty="0">
                <a:solidFill>
                  <a:schemeClr val="tx2"/>
                </a:solidFill>
                <a:latin typeface="Tw Cen MT Condensed" panose="020B0606020104020203" pitchFamily="34" charset="-18"/>
              </a:rPr>
              <a:t>KI JO NAMERAVATE PRIJAVITI NA </a:t>
            </a:r>
            <a:r>
              <a:rPr lang="en-US" sz="2800" b="1" dirty="0">
                <a:solidFill>
                  <a:schemeClr val="tx2"/>
                </a:solidFill>
                <a:latin typeface="Tw Cen MT Condensed" panose="020B0606020104020203" pitchFamily="34" charset="-18"/>
              </a:rPr>
              <a:t>RAZPIS</a:t>
            </a:r>
            <a:r>
              <a:rPr lang="en-US" sz="2800" dirty="0">
                <a:solidFill>
                  <a:schemeClr val="tx2"/>
                </a:solidFill>
                <a:latin typeface="Tw Cen MT Condensed" panose="020B0606020104020203" pitchFamily="34" charset="-18"/>
              </a:rPr>
              <a:t> LAS BARJE Z ZALEDJEM?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136B062F-085E-DB9E-A39B-726337C74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027" y="1366325"/>
            <a:ext cx="2756893" cy="1601624"/>
          </a:xfrm>
          <a:prstGeom prst="rect">
            <a:avLst/>
          </a:prstGeom>
        </p:spPr>
      </p:pic>
      <p:pic>
        <p:nvPicPr>
          <p:cNvPr id="9" name="Označba mesta vsebine 8">
            <a:extLst>
              <a:ext uri="{FF2B5EF4-FFF2-40B4-BE49-F238E27FC236}">
                <a16:creationId xmlns:a16="http://schemas.microsoft.com/office/drawing/2014/main" id="{1FE3A01F-2888-C939-3835-AC38C0AF95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357481" y="462230"/>
            <a:ext cx="5162679" cy="3117385"/>
          </a:xfrm>
          <a:prstGeom prst="rect">
            <a:avLst/>
          </a:prstGeom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7641F723-F2D7-5598-6ED1-1D281B6EA8EA}"/>
              </a:ext>
            </a:extLst>
          </p:cNvPr>
          <p:cNvSpPr txBox="1"/>
          <p:nvPr/>
        </p:nvSpPr>
        <p:spPr>
          <a:xfrm>
            <a:off x="6355641" y="4331839"/>
            <a:ext cx="5029200" cy="1773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 Condensed" panose="020B0606020104020203" pitchFamily="34" charset="-18"/>
              </a:rPr>
              <a:t>Vir: </a:t>
            </a:r>
            <a:r>
              <a:rPr kumimoji="0" lang="en-US" sz="2400" b="0" i="0" u="none" strike="noStrike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w Cen MT Condensed" panose="020B0606020104020203" pitchFamily="34" charset="-18"/>
                <a:hlinkClick r:id="rId4"/>
              </a:rPr>
              <a:t>https://www.lasbarje.si/post/delite-z-nami-ideje-za-strategijo-lokalnega-razvoja-preko-spletnega-obrazca</a:t>
            </a:r>
            <a:r>
              <a:rPr lang="en-US" sz="2400" dirty="0">
                <a:solidFill>
                  <a:schemeClr val="tx2"/>
                </a:solidFill>
                <a:latin typeface="Tw Cen MT Condensed" panose="020B0606020104020203" pitchFamily="34" charset="-18"/>
                <a:hlinkClick r:id="rId4"/>
              </a:rPr>
              <a:t> (22</a:t>
            </a:r>
            <a:r>
              <a:rPr lang="en-US" sz="2400" dirty="0">
                <a:solidFill>
                  <a:schemeClr val="tx2"/>
                </a:solidFill>
                <a:latin typeface="Tw Cen MT Condensed" panose="020B0606020104020203" pitchFamily="34" charset="-18"/>
              </a:rPr>
              <a:t>. 3. 2023). </a:t>
            </a:r>
            <a:endParaRPr kumimoji="0" lang="en-US" sz="2400" b="0" i="0" u="none" strike="noStrike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w Cen MT Condensed" panose="020B0606020104020203" pitchFamily="34" charset="-18"/>
            </a:endParaRPr>
          </a:p>
        </p:txBody>
      </p:sp>
      <p:grpSp>
        <p:nvGrpSpPr>
          <p:cNvPr id="47" name="Group 39">
            <a:extLst>
              <a:ext uri="{FF2B5EF4-FFF2-40B4-BE49-F238E27FC236}">
                <a16:creationId xmlns:a16="http://schemas.microsoft.com/office/drawing/2014/main" id="{87B1703D-C777-44F3-9BF9-F646BB524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-9611" y="4683666"/>
            <a:ext cx="2514948" cy="2174333"/>
            <a:chOff x="-305" y="-4155"/>
            <a:chExt cx="2514948" cy="2174333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D2B2847-E73C-47D5-9B74-357C4F8137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11F33014-1EB8-434D-8153-8774545E3F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F141D89-EBBE-452D-B6B8-BA042256BE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81D2A05E-7D47-46D2-AC04-9C35336F51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25615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EAC19D7-166B-28DC-F4CD-E2527A31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526462" cy="6439439"/>
          </a:xfrm>
        </p:spPr>
        <p:txBody>
          <a:bodyPr>
            <a:normAutofit/>
          </a:bodyPr>
          <a:lstStyle/>
          <a:p>
            <a:pPr algn="ctr"/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KDO SEM? </a:t>
            </a: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 </a:t>
            </a: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b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</a:br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KAJ PRIČAKUJEM OD DELAVNICE?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:a16="http://schemas.microsoft.com/office/drawing/2014/main" id="{C2981816-C1C8-31E8-BBDE-DFEE08F58656}"/>
              </a:ext>
            </a:extLst>
          </p:cNvPr>
          <p:cNvSpPr txBox="1"/>
          <p:nvPr/>
        </p:nvSpPr>
        <p:spPr>
          <a:xfrm>
            <a:off x="158282" y="4676842"/>
            <a:ext cx="1478440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različna leta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  <p:sp>
        <p:nvSpPr>
          <p:cNvPr id="8" name="Označba mesta vsebine 7"/>
          <p:cNvSpPr>
            <a:spLocks noGrp="1"/>
          </p:cNvSpPr>
          <p:nvPr>
            <p:ph idx="1"/>
          </p:nvPr>
        </p:nvSpPr>
        <p:spPr>
          <a:xfrm>
            <a:off x="5859887" y="1163481"/>
            <a:ext cx="6172200" cy="4873625"/>
          </a:xfrm>
          <a:solidFill>
            <a:srgbClr val="FDF8DB"/>
          </a:solidFill>
          <a:ln>
            <a:solidFill>
              <a:srgbClr val="FDF8DB"/>
            </a:solidFill>
          </a:ln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KOGA ZASTOPAM?</a:t>
            </a:r>
          </a:p>
          <a:p>
            <a:pPr>
              <a:buFontTx/>
              <a:buChar char="-"/>
            </a:pPr>
            <a:r>
              <a:rPr lang="sl-SI" dirty="0">
                <a:latin typeface="Tw Cen MT Condensed" panose="020B0606020104020203" pitchFamily="34" charset="-18"/>
              </a:rPr>
              <a:t>SVOJO, DRUŽINSKO KMETIJO.</a:t>
            </a:r>
          </a:p>
          <a:p>
            <a:pPr>
              <a:buFontTx/>
              <a:buChar char="-"/>
            </a:pPr>
            <a:r>
              <a:rPr lang="sl-SI" dirty="0">
                <a:latin typeface="Tw Cen MT Condensed" panose="020B0606020104020203" pitchFamily="34" charset="-18"/>
              </a:rPr>
              <a:t>KMETIJSKO SVETOVALNO SLUŽBO.</a:t>
            </a:r>
          </a:p>
          <a:p>
            <a:pPr>
              <a:buFontTx/>
              <a:buChar char="-"/>
            </a:pPr>
            <a:r>
              <a:rPr lang="sl-SI" dirty="0">
                <a:latin typeface="Tw Cen MT Condensed" panose="020B0606020104020203" pitchFamily="34" charset="-18"/>
              </a:rPr>
              <a:t>SEM MLADI PREVZEMNIK/PREVZEMNICA NA KMETIJI.</a:t>
            </a:r>
          </a:p>
          <a:p>
            <a:pPr>
              <a:buFontTx/>
              <a:buChar char="-"/>
            </a:pPr>
            <a:r>
              <a:rPr lang="sl-SI" dirty="0">
                <a:latin typeface="Tw Cen MT Condensed" panose="020B0606020104020203" pitchFamily="34" charset="-18"/>
              </a:rPr>
              <a:t>NOSILEC/NOSILKA DOPOLNILNE DEJAVNOSTI NA KMETIJI. </a:t>
            </a:r>
          </a:p>
          <a:p>
            <a:pPr>
              <a:buFontTx/>
              <a:buChar char="-"/>
            </a:pPr>
            <a:r>
              <a:rPr lang="sl-SI" dirty="0">
                <a:latin typeface="Tw Cen MT Condensed" panose="020B0606020104020203" pitchFamily="34" charset="-18"/>
              </a:rPr>
              <a:t>OBČINO, ZAVOD, DRUŠTVO IDR.</a:t>
            </a:r>
          </a:p>
          <a:p>
            <a:pPr>
              <a:buFontTx/>
              <a:buChar char="-"/>
            </a:pPr>
            <a:r>
              <a:rPr lang="sl-SI" dirty="0">
                <a:solidFill>
                  <a:srgbClr val="FF0000"/>
                </a:solidFill>
                <a:latin typeface="Tw Cen MT Condensed" panose="020B0606020104020203" pitchFamily="34" charset="-18"/>
              </a:rPr>
              <a:t>DODAJ PO POTREBI – GLEDE NA LISTO PRISOTNOSTI. </a:t>
            </a:r>
          </a:p>
          <a:p>
            <a:pPr>
              <a:buFontTx/>
              <a:buChar char="-"/>
            </a:pPr>
            <a:r>
              <a:rPr lang="sl-SI" dirty="0">
                <a:latin typeface="Tw Cen MT Condensed" panose="020B0606020104020203" pitchFamily="34" charset="-18"/>
              </a:rPr>
              <a:t>DRUGO.</a:t>
            </a:r>
          </a:p>
          <a:p>
            <a:endParaRPr lang="sl-SI" dirty="0"/>
          </a:p>
        </p:txBody>
      </p:sp>
      <p:pic>
        <p:nvPicPr>
          <p:cNvPr id="6" name="Picture 33">
            <a:extLst>
              <a:ext uri="{FF2B5EF4-FFF2-40B4-BE49-F238E27FC236}">
                <a16:creationId xmlns:a16="http://schemas.microsoft.com/office/drawing/2014/main" id="{6A4E61CA-0597-6A47-4705-83CFFBF0654C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282" y="1352282"/>
            <a:ext cx="4543048" cy="3269338"/>
          </a:xfrm>
          <a:prstGeom prst="rect">
            <a:avLst/>
          </a:prstGeom>
          <a:noFill/>
        </p:spPr>
      </p:pic>
      <p:cxnSp>
        <p:nvCxnSpPr>
          <p:cNvPr id="13" name="Raven puščični povezovalnik 12">
            <a:extLst>
              <a:ext uri="{FF2B5EF4-FFF2-40B4-BE49-F238E27FC236}">
                <a16:creationId xmlns:a16="http://schemas.microsoft.com/office/drawing/2014/main" id="{536587DE-E297-C398-38AB-6F83CA3CFDA8}"/>
              </a:ext>
            </a:extLst>
          </p:cNvPr>
          <p:cNvCxnSpPr>
            <a:cxnSpLocks/>
          </p:cNvCxnSpPr>
          <p:nvPr/>
        </p:nvCxnSpPr>
        <p:spPr>
          <a:xfrm>
            <a:off x="3593206" y="888642"/>
            <a:ext cx="2266681" cy="27908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Raven puščični povezovalnik 17">
            <a:extLst>
              <a:ext uri="{FF2B5EF4-FFF2-40B4-BE49-F238E27FC236}">
                <a16:creationId xmlns:a16="http://schemas.microsoft.com/office/drawing/2014/main" id="{844D7572-D0AF-0A0D-B7CF-FA7F3D417F00}"/>
              </a:ext>
            </a:extLst>
          </p:cNvPr>
          <p:cNvCxnSpPr>
            <a:cxnSpLocks/>
          </p:cNvCxnSpPr>
          <p:nvPr/>
        </p:nvCxnSpPr>
        <p:spPr>
          <a:xfrm flipH="1">
            <a:off x="4451669" y="1493949"/>
            <a:ext cx="1408218" cy="431442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243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Slika 2" descr="Slika, ki vsebuje besede diagram&#10;&#10;Opis je samodejno ustvarjen">
            <a:extLst>
              <a:ext uri="{FF2B5EF4-FFF2-40B4-BE49-F238E27FC236}">
                <a16:creationId xmlns:a16="http://schemas.microsoft.com/office/drawing/2014/main" id="{780B4D63-367B-EE69-1C2F-1B11B9780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036" y="732831"/>
            <a:ext cx="7352146" cy="5458972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B11E6648-0DB9-6A2E-2A31-D5FFB3034D1C}"/>
              </a:ext>
            </a:extLst>
          </p:cNvPr>
          <p:cNvSpPr txBox="1"/>
          <p:nvPr/>
        </p:nvSpPr>
        <p:spPr>
          <a:xfrm>
            <a:off x="427174" y="6479470"/>
            <a:ext cx="2191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solidFill>
                  <a:schemeClr val="bg1"/>
                </a:solidFill>
                <a:latin typeface="Tw Cen MT Condensed" panose="020B0606020104020203" pitchFamily="34" charset="-18"/>
              </a:rPr>
              <a:t>Vir: Izvajanje pristopa LEADER/CLLD, 2022. </a:t>
            </a:r>
          </a:p>
        </p:txBody>
      </p:sp>
      <p:sp>
        <p:nvSpPr>
          <p:cNvPr id="7" name="PoljeZBesedilom 6"/>
          <p:cNvSpPr txBox="1"/>
          <p:nvPr/>
        </p:nvSpPr>
        <p:spPr>
          <a:xfrm>
            <a:off x="643465" y="5288461"/>
            <a:ext cx="3073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latin typeface="Tw Cen MT Condensed" panose="020B0606020104020203" pitchFamily="34" charset="-18"/>
              </a:rPr>
              <a:t>PRISTOP LEADER/CLLD IN KMETJE</a:t>
            </a:r>
          </a:p>
        </p:txBody>
      </p:sp>
    </p:spTree>
    <p:extLst>
      <p:ext uri="{BB962C8B-B14F-4D97-AF65-F5344CB8AC3E}">
        <p14:creationId xmlns:p14="http://schemas.microsoft.com/office/powerpoint/2010/main" val="979735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36BB3C5-822B-45E1-A81E-5CC3176C61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B39ECA9-4CDE-4883-98E8-287E905E9F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263" y="3630934"/>
            <a:ext cx="6288261" cy="2546028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67483D0-BAEB-4927-88AD-76F5DA846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494" y="456572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DBB7B12-4298-4CFB-B539-44A91C930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394346" y="489305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PoljeZBesedilom 3">
            <a:extLst>
              <a:ext uri="{FF2B5EF4-FFF2-40B4-BE49-F238E27FC236}">
                <a16:creationId xmlns:a16="http://schemas.microsoft.com/office/drawing/2014/main" id="{4C23C06B-9349-E4D1-14DE-6D98851380A5}"/>
              </a:ext>
            </a:extLst>
          </p:cNvPr>
          <p:cNvSpPr txBox="1"/>
          <p:nvPr/>
        </p:nvSpPr>
        <p:spPr>
          <a:xfrm>
            <a:off x="9880523" y="5440378"/>
            <a:ext cx="3315810" cy="210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Vir: </a:t>
            </a:r>
            <a:r>
              <a:rPr kumimoji="0" lang="en-US" sz="1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Arhiv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 IPS, </a:t>
            </a:r>
            <a:r>
              <a:rPr kumimoji="0" lang="en-US" sz="1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različna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 </a:t>
            </a:r>
            <a:r>
              <a:rPr kumimoji="0" lang="en-US" sz="1700" b="0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w Cen MT Condensed" panose="020B0606020104020203" pitchFamily="34" charset="-18"/>
              </a:rPr>
              <a:t>leta</a:t>
            </a:r>
            <a:r>
              <a:rPr kumimoji="0" lang="en-US" sz="1700" b="0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.</a:t>
            </a:r>
          </a:p>
        </p:txBody>
      </p:sp>
      <p:pic>
        <p:nvPicPr>
          <p:cNvPr id="6" name="Slika 5" descr="Slika, ki vsebuje besede drevo, cvetje, rastlina, na prostem&#10;&#10;Opis je samodejno ustvarjen">
            <a:extLst>
              <a:ext uri="{FF2B5EF4-FFF2-40B4-BE49-F238E27FC236}">
                <a16:creationId xmlns:a16="http://schemas.microsoft.com/office/drawing/2014/main" id="{EA5073C7-7081-FD9D-4F4B-B9A0AAFD39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3" r="-2" b="-2"/>
          <a:stretch/>
        </p:blipFill>
        <p:spPr>
          <a:xfrm>
            <a:off x="7048500" y="365109"/>
            <a:ext cx="4621006" cy="5811838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AF3301DE-BCC3-744B-0CDA-079C4C5302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878" b="2253"/>
          <a:stretch/>
        </p:blipFill>
        <p:spPr>
          <a:xfrm>
            <a:off x="4117865" y="4579526"/>
            <a:ext cx="1766803" cy="86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80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1183" y="-57257"/>
            <a:ext cx="10515600" cy="1325563"/>
          </a:xfrm>
        </p:spPr>
        <p:txBody>
          <a:bodyPr/>
          <a:lstStyle/>
          <a:p>
            <a:r>
              <a:rPr lang="sl-SI">
                <a:solidFill>
                  <a:srgbClr val="C00000"/>
                </a:solidFill>
                <a:latin typeface="Tw Cen MT Condensed" panose="020B0606020104020203" pitchFamily="34" charset="-18"/>
              </a:rPr>
              <a:t>LEADER, LOKALNA AKCIJSKA SKUPINA – KAJ JE ŽE TO? </a:t>
            </a:r>
            <a:endParaRPr lang="sl-SI" sz="2000" dirty="0">
              <a:latin typeface="Tw Cen MT Condensed" panose="020B0606020104020203" pitchFamily="34" charset="-18"/>
            </a:endParaRP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id="{CFAD769D-FF7E-0679-4FB0-AB01E3605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9" b="4800"/>
          <a:stretch/>
        </p:blipFill>
        <p:spPr>
          <a:xfrm>
            <a:off x="547224" y="1268306"/>
            <a:ext cx="4497550" cy="4939357"/>
          </a:xfrm>
          <a:prstGeom prst="rect">
            <a:avLst/>
          </a:prstGeom>
          <a:solidFill>
            <a:srgbClr val="FDF8DB"/>
          </a:solidFill>
        </p:spPr>
      </p:pic>
      <p:sp>
        <p:nvSpPr>
          <p:cNvPr id="11" name="PoljeZBesedilom 10">
            <a:extLst>
              <a:ext uri="{FF2B5EF4-FFF2-40B4-BE49-F238E27FC236}">
                <a16:creationId xmlns:a16="http://schemas.microsoft.com/office/drawing/2014/main" id="{8DBE4539-9608-4117-1A58-922534DB3177}"/>
              </a:ext>
            </a:extLst>
          </p:cNvPr>
          <p:cNvSpPr txBox="1"/>
          <p:nvPr/>
        </p:nvSpPr>
        <p:spPr>
          <a:xfrm>
            <a:off x="547224" y="5807553"/>
            <a:ext cx="1865445" cy="400110"/>
          </a:xfrm>
          <a:prstGeom prst="rect">
            <a:avLst/>
          </a:prstGeom>
          <a:solidFill>
            <a:srgbClr val="FDF8DB"/>
          </a:solidFill>
        </p:spPr>
        <p:txBody>
          <a:bodyPr wrap="square" rtlCol="0">
            <a:spAutoFit/>
          </a:bodyPr>
          <a:lstStyle/>
          <a:p>
            <a:r>
              <a:rPr lang="sl-SI" sz="1000">
                <a:latin typeface="Tw Cen MT Condensed" panose="020B0606020104020203" pitchFamily="34" charset="-18"/>
              </a:rPr>
              <a:t>Vir: Izvajanje pristopa LEADER/CLLD, 2022. </a:t>
            </a:r>
          </a:p>
          <a:p>
            <a:endParaRPr lang="sl-SI" sz="1000" dirty="0">
              <a:latin typeface="Tw Cen MT Condensed" panose="020B0606020104020203" pitchFamily="34" charset="-18"/>
            </a:endParaRP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id="{8ECBD12D-4443-C38F-32A8-E3A75B162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845" y="1268306"/>
            <a:ext cx="5649113" cy="1991003"/>
          </a:xfrm>
          <a:prstGeom prst="rect">
            <a:avLst/>
          </a:prstGeom>
          <a:solidFill>
            <a:srgbClr val="FDF8DB"/>
          </a:solidFill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77EB48D8-D403-EE53-6122-A748478EBC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5845" y="3259309"/>
            <a:ext cx="4881698" cy="3428999"/>
          </a:xfrm>
          <a:prstGeom prst="rect">
            <a:avLst/>
          </a:prstGeom>
        </p:spPr>
      </p:pic>
      <p:cxnSp>
        <p:nvCxnSpPr>
          <p:cNvPr id="5" name="Raven puščični povezovalnik 4">
            <a:extLst>
              <a:ext uri="{FF2B5EF4-FFF2-40B4-BE49-F238E27FC236}">
                <a16:creationId xmlns:a16="http://schemas.microsoft.com/office/drawing/2014/main" id="{3932E9EB-1D61-4BCA-03EA-CE619B44FE98}"/>
              </a:ext>
            </a:extLst>
          </p:cNvPr>
          <p:cNvCxnSpPr>
            <a:cxnSpLocks/>
          </p:cNvCxnSpPr>
          <p:nvPr/>
        </p:nvCxnSpPr>
        <p:spPr>
          <a:xfrm>
            <a:off x="3593206" y="4237149"/>
            <a:ext cx="3448529" cy="75359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53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86373"/>
              </p:ext>
            </p:extLst>
          </p:nvPr>
        </p:nvGraphicFramePr>
        <p:xfrm>
          <a:off x="193183" y="1519707"/>
          <a:ext cx="11809927" cy="4958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445">
                  <a:extLst>
                    <a:ext uri="{9D8B030D-6E8A-4147-A177-3AD203B41FA5}">
                      <a16:colId xmlns:a16="http://schemas.microsoft.com/office/drawing/2014/main" val="4146152002"/>
                    </a:ext>
                  </a:extLst>
                </a:gridCol>
                <a:gridCol w="1337913">
                  <a:extLst>
                    <a:ext uri="{9D8B030D-6E8A-4147-A177-3AD203B41FA5}">
                      <a16:colId xmlns:a16="http://schemas.microsoft.com/office/drawing/2014/main" val="181242441"/>
                    </a:ext>
                  </a:extLst>
                </a:gridCol>
                <a:gridCol w="1579875">
                  <a:extLst>
                    <a:ext uri="{9D8B030D-6E8A-4147-A177-3AD203B41FA5}">
                      <a16:colId xmlns:a16="http://schemas.microsoft.com/office/drawing/2014/main" val="588076637"/>
                    </a:ext>
                  </a:extLst>
                </a:gridCol>
                <a:gridCol w="2021404">
                  <a:extLst>
                    <a:ext uri="{9D8B030D-6E8A-4147-A177-3AD203B41FA5}">
                      <a16:colId xmlns:a16="http://schemas.microsoft.com/office/drawing/2014/main" val="2614592292"/>
                    </a:ext>
                  </a:extLst>
                </a:gridCol>
                <a:gridCol w="1593807">
                  <a:extLst>
                    <a:ext uri="{9D8B030D-6E8A-4147-A177-3AD203B41FA5}">
                      <a16:colId xmlns:a16="http://schemas.microsoft.com/office/drawing/2014/main" val="2458815745"/>
                    </a:ext>
                  </a:extLst>
                </a:gridCol>
                <a:gridCol w="15465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840934">
                  <a:extLst>
                    <a:ext uri="{9D8B030D-6E8A-4147-A177-3AD203B41FA5}">
                      <a16:colId xmlns:a16="http://schemas.microsoft.com/office/drawing/2014/main" val="641755995"/>
                    </a:ext>
                  </a:extLst>
                </a:gridCol>
              </a:tblGrid>
              <a:tr h="1166113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Občina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Skupno število KMG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Indeks</a:t>
                      </a:r>
                      <a:r>
                        <a:rPr lang="sl-SI" sz="2000" baseline="0" dirty="0">
                          <a:latin typeface="Tw Cen MT Condensed" panose="020B0606020104020203" pitchFamily="34" charset="-18"/>
                        </a:rPr>
                        <a:t> KMG 2020/2000</a:t>
                      </a:r>
                      <a:endParaRPr lang="sl-SI" sz="2000" dirty="0">
                        <a:latin typeface="Tw Cen MT Condensed" panose="020B0606020104020203" pitchFamily="34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Površina kmetijske zemlje v uporabi (KZU, ha)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Povp. velikost KMG (ha KZU)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Skupno število goveda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Povprečno število govedi na KMG z govedom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057368"/>
                  </a:ext>
                </a:extLst>
              </a:tr>
              <a:tr h="482824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Borovnica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96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99,0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872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9,1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697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12,4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06765010"/>
                  </a:ext>
                </a:extLst>
              </a:tr>
              <a:tr h="482824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Brezovica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242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80,9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2.863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11,8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2720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21,4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720729"/>
                  </a:ext>
                </a:extLst>
              </a:tr>
              <a:tr h="482824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Dobrova P. </a:t>
                      </a:r>
                      <a:r>
                        <a:rPr lang="sl-SI" sz="2000" baseline="0" dirty="0">
                          <a:latin typeface="Tw Cen MT Condensed" panose="020B0606020104020203" pitchFamily="34" charset="-18"/>
                        </a:rPr>
                        <a:t>Gradec</a:t>
                      </a:r>
                      <a:endParaRPr lang="sl-SI" sz="2000" dirty="0">
                        <a:latin typeface="Tw Cen MT Condensed" panose="020B0606020104020203" pitchFamily="34" charset="-1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343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77,6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2.921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8,5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4145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17,1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5896770"/>
                  </a:ext>
                </a:extLst>
              </a:tr>
              <a:tr h="482824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Horjul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144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86,2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976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6,8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1387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13,9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0322911"/>
                  </a:ext>
                </a:extLst>
              </a:tr>
              <a:tr h="482824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Log Dragomer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39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62,9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430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11,0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738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41,0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887931126"/>
                  </a:ext>
                </a:extLst>
              </a:tr>
              <a:tr h="459377">
                <a:tc>
                  <a:txBody>
                    <a:bodyPr/>
                    <a:lstStyle/>
                    <a:p>
                      <a:r>
                        <a:rPr lang="sl-SI" sz="2000" dirty="0">
                          <a:latin typeface="Tw Cen MT Condensed" panose="020B0606020104020203" pitchFamily="34" charset="-18"/>
                        </a:rPr>
                        <a:t>Vrhnika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269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82,0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3.426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12,7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3646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0" i="0" u="none" strike="noStrike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22,2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27577847"/>
                  </a:ext>
                </a:extLst>
              </a:tr>
              <a:tr h="459377">
                <a:tc>
                  <a:txBody>
                    <a:bodyPr/>
                    <a:lstStyle/>
                    <a:p>
                      <a:r>
                        <a:rPr lang="sl-SI" sz="2000" b="1" dirty="0">
                          <a:solidFill>
                            <a:srgbClr val="FF0000"/>
                          </a:solidFill>
                          <a:latin typeface="Tw Cen MT Condensed" panose="020B0606020104020203" pitchFamily="34" charset="-18"/>
                        </a:rPr>
                        <a:t>Skupaj LAS Barje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1.133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81,2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11.488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10,1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13.333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18,9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03108762"/>
                  </a:ext>
                </a:extLst>
              </a:tr>
              <a:tr h="459377">
                <a:tc>
                  <a:txBody>
                    <a:bodyPr/>
                    <a:lstStyle/>
                    <a:p>
                      <a:r>
                        <a:rPr lang="sl-SI" sz="2000" b="1" dirty="0">
                          <a:latin typeface="Tw Cen MT Condensed" panose="020B0606020104020203" pitchFamily="34" charset="-18"/>
                        </a:rPr>
                        <a:t>Skupaj Slovenija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b="1" dirty="0">
                          <a:latin typeface="Tw Cen MT Condensed" panose="020B0606020104020203" pitchFamily="34" charset="-18"/>
                        </a:rPr>
                        <a:t>67.576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b="1" dirty="0">
                          <a:latin typeface="Tw Cen MT Condensed" panose="020B0606020104020203" pitchFamily="34" charset="-18"/>
                        </a:rPr>
                        <a:t>78,2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b="1" dirty="0">
                          <a:latin typeface="Tw Cen MT Condensed" panose="020B0606020104020203" pitchFamily="34" charset="-18"/>
                        </a:rPr>
                        <a:t>474.633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b="1" dirty="0">
                          <a:latin typeface="Tw Cen MT Condensed" panose="020B0606020104020203" pitchFamily="34" charset="-18"/>
                        </a:rPr>
                        <a:t>7,0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l-SI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Tw Cen MT Condensed" panose="020B0606020104020203" pitchFamily="34" charset="-18"/>
                        </a:rPr>
                        <a:t>476.383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l-SI" sz="2000" b="1" dirty="0">
                          <a:latin typeface="Tw Cen MT Condensed" panose="020B0606020104020203" pitchFamily="34" charset="-18"/>
                        </a:rPr>
                        <a:t>16,7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258729"/>
                  </a:ext>
                </a:extLst>
              </a:tr>
            </a:tbl>
          </a:graphicData>
        </a:graphic>
      </p:graphicFrame>
      <p:sp>
        <p:nvSpPr>
          <p:cNvPr id="4" name="PoljeZBesedilom 3"/>
          <p:cNvSpPr txBox="1"/>
          <p:nvPr/>
        </p:nvSpPr>
        <p:spPr>
          <a:xfrm>
            <a:off x="100746" y="640163"/>
            <a:ext cx="10035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200" dirty="0">
                <a:solidFill>
                  <a:srgbClr val="C00000"/>
                </a:solidFill>
                <a:latin typeface="Tw Cen MT Condensed" panose="020B0606020104020203" pitchFamily="34" charset="-18"/>
              </a:rPr>
              <a:t>STRUKTURA KMETIJ </a:t>
            </a:r>
            <a:r>
              <a:rPr lang="sl-SI" sz="3200" dirty="0">
                <a:latin typeface="Tw Cen MT Condensed" panose="020B0606020104020203" pitchFamily="34" charset="-18"/>
              </a:rPr>
              <a:t>NA OBMOČJU LAS BARJE Z ZALEDJEM</a:t>
            </a:r>
          </a:p>
        </p:txBody>
      </p:sp>
    </p:spTree>
    <p:extLst>
      <p:ext uri="{BB962C8B-B14F-4D97-AF65-F5344CB8AC3E}">
        <p14:creationId xmlns:p14="http://schemas.microsoft.com/office/powerpoint/2010/main" val="873952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" y="2144527"/>
            <a:ext cx="6367161" cy="443647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5" t="28311" r="54939" b="32610"/>
          <a:stretch/>
        </p:blipFill>
        <p:spPr>
          <a:xfrm>
            <a:off x="6760029" y="144192"/>
            <a:ext cx="5029200" cy="6544209"/>
          </a:xfrm>
          <a:prstGeom prst="rect">
            <a:avLst/>
          </a:prstGeom>
        </p:spPr>
      </p:pic>
      <p:sp>
        <p:nvSpPr>
          <p:cNvPr id="4" name="PoljeZBesedilom 3">
            <a:extLst>
              <a:ext uri="{FF2B5EF4-FFF2-40B4-BE49-F238E27FC236}">
                <a16:creationId xmlns:a16="http://schemas.microsoft.com/office/drawing/2014/main" id="{8CE08F29-F17A-D72F-EF10-48F3CE37ADE4}"/>
              </a:ext>
            </a:extLst>
          </p:cNvPr>
          <p:cNvSpPr txBox="1"/>
          <p:nvPr/>
        </p:nvSpPr>
        <p:spPr>
          <a:xfrm>
            <a:off x="135454" y="6581001"/>
            <a:ext cx="21914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>
                <a:latin typeface="Tw Cen MT Condensed" panose="020B0606020104020203" pitchFamily="34" charset="-18"/>
              </a:rPr>
              <a:t>Vir: Izvajanje pristopa LEADER/CLLD, 2022</a:t>
            </a:r>
            <a:r>
              <a:rPr lang="sl-SI" sz="1200" dirty="0">
                <a:solidFill>
                  <a:schemeClr val="bg1"/>
                </a:solidFill>
                <a:latin typeface="Tw Cen MT Condensed" panose="020B0606020104020203" pitchFamily="34" charset="-18"/>
              </a:rPr>
              <a:t>. </a:t>
            </a:r>
          </a:p>
        </p:txBody>
      </p:sp>
      <p:cxnSp>
        <p:nvCxnSpPr>
          <p:cNvPr id="6" name="Raven puščični povezovalnik 5">
            <a:extLst>
              <a:ext uri="{FF2B5EF4-FFF2-40B4-BE49-F238E27FC236}">
                <a16:creationId xmlns:a16="http://schemas.microsoft.com/office/drawing/2014/main" id="{D896F01F-3A65-DA89-E2C8-0DB6A8CD61B5}"/>
              </a:ext>
            </a:extLst>
          </p:cNvPr>
          <p:cNvCxnSpPr>
            <a:cxnSpLocks/>
          </p:cNvCxnSpPr>
          <p:nvPr/>
        </p:nvCxnSpPr>
        <p:spPr>
          <a:xfrm>
            <a:off x="1931831" y="4765183"/>
            <a:ext cx="5872766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Slika 7" descr="Slika, ki vsebuje besede besedilo, drevo, na prostem&#10;&#10;Opis je samodejno ustvarjen">
            <a:extLst>
              <a:ext uri="{FF2B5EF4-FFF2-40B4-BE49-F238E27FC236}">
                <a16:creationId xmlns:a16="http://schemas.microsoft.com/office/drawing/2014/main" id="{54558E30-1F7F-A0E8-A350-1C6BDF46A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1" t="19671" r="33420" b="16948"/>
          <a:stretch/>
        </p:blipFill>
        <p:spPr>
          <a:xfrm rot="5400000">
            <a:off x="812101" y="-369921"/>
            <a:ext cx="2000337" cy="2897747"/>
          </a:xfrm>
          <a:prstGeom prst="rect">
            <a:avLst/>
          </a:prstGeo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E3A03798-919F-1605-0107-7952D63EA0F0}"/>
              </a:ext>
            </a:extLst>
          </p:cNvPr>
          <p:cNvSpPr txBox="1"/>
          <p:nvPr/>
        </p:nvSpPr>
        <p:spPr>
          <a:xfrm rot="16200000">
            <a:off x="-505155" y="1131786"/>
            <a:ext cx="1478440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različna leta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0051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11183" y="-57257"/>
            <a:ext cx="10515600" cy="1325563"/>
          </a:xfrm>
        </p:spPr>
        <p:txBody>
          <a:bodyPr/>
          <a:lstStyle/>
          <a:p>
            <a:r>
              <a:rPr lang="sl-SI" dirty="0">
                <a:solidFill>
                  <a:srgbClr val="C00000"/>
                </a:solidFill>
                <a:latin typeface="Tw Cen MT Condensed" panose="020B0606020104020203" pitchFamily="34" charset="-18"/>
              </a:rPr>
              <a:t>DELAVNICA S KMETI </a:t>
            </a:r>
            <a:r>
              <a:rPr lang="sl-SI" sz="2000" dirty="0">
                <a:latin typeface="Tw Cen MT Condensed" panose="020B0606020104020203" pitchFamily="34" charset="-18"/>
              </a:rPr>
              <a:t>(vsebinski poudarki)</a:t>
            </a: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009452576"/>
              </p:ext>
            </p:extLst>
          </p:nvPr>
        </p:nvGraphicFramePr>
        <p:xfrm>
          <a:off x="2180046" y="126830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PoljeZBesedilom 2">
            <a:extLst>
              <a:ext uri="{FF2B5EF4-FFF2-40B4-BE49-F238E27FC236}">
                <a16:creationId xmlns:a16="http://schemas.microsoft.com/office/drawing/2014/main" id="{E6DEB13D-9EFD-98AA-41F9-481779C055C0}"/>
              </a:ext>
            </a:extLst>
          </p:cNvPr>
          <p:cNvSpPr txBox="1"/>
          <p:nvPr/>
        </p:nvSpPr>
        <p:spPr>
          <a:xfrm>
            <a:off x="332864" y="6557642"/>
            <a:ext cx="2197927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 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različna leta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  <p:pic>
        <p:nvPicPr>
          <p:cNvPr id="6" name="Slika 5" descr="Slika, ki vsebuje besede besedilo, steklenica, zaprt prostor, polica&#10;&#10;Opis je samodejno ustvarjen">
            <a:extLst>
              <a:ext uri="{FF2B5EF4-FFF2-40B4-BE49-F238E27FC236}">
                <a16:creationId xmlns:a16="http://schemas.microsoft.com/office/drawing/2014/main" id="{26F0EE27-560A-3899-B467-620DD7C39D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073" y="3020095"/>
            <a:ext cx="4189927" cy="314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313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7D36CD-1CD2-92DA-A95F-AA0A8343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60" y="1224897"/>
            <a:ext cx="4845313" cy="537443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sl-SI" sz="4000" b="1" dirty="0">
                <a:latin typeface="Tw Cen MT Condensed" panose="020B0606020104020203" pitchFamily="34" charset="-18"/>
              </a:rPr>
              <a:t>KATERE </a:t>
            </a:r>
            <a:r>
              <a:rPr lang="sl-SI" sz="40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TRŽNE POTI </a:t>
            </a:r>
            <a:r>
              <a:rPr lang="sl-SI" sz="4000" b="1" dirty="0">
                <a:latin typeface="Tw Cen MT Condensed" panose="020B0606020104020203" pitchFamily="34" charset="-18"/>
              </a:rPr>
              <a:t>UPORABLJATE?</a:t>
            </a:r>
            <a:br>
              <a:rPr lang="sl-SI" sz="4000" b="1" dirty="0">
                <a:latin typeface="Tw Cen MT Condensed" panose="020B0606020104020203" pitchFamily="34" charset="-18"/>
              </a:rPr>
            </a:br>
            <a:br>
              <a:rPr lang="sl-SI" sz="4000" b="1" dirty="0">
                <a:latin typeface="Tw Cen MT Condensed" panose="020B0606020104020203" pitchFamily="34" charset="-18"/>
              </a:rPr>
            </a:br>
            <a:br>
              <a:rPr lang="sl-SI" sz="4000" b="1" dirty="0">
                <a:latin typeface="Tw Cen MT Condensed" panose="020B0606020104020203" pitchFamily="34" charset="-18"/>
              </a:rPr>
            </a:br>
            <a:br>
              <a:rPr lang="sl-SI" sz="4000" b="1" dirty="0">
                <a:latin typeface="Tw Cen MT Condensed" panose="020B0606020104020203" pitchFamily="34" charset="-18"/>
              </a:rPr>
            </a:br>
            <a:r>
              <a:rPr lang="sl-SI" sz="40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OD KOD PRIHAJAJO KUPCI </a:t>
            </a:r>
            <a:r>
              <a:rPr lang="sl-SI" sz="4000" b="1" dirty="0">
                <a:latin typeface="Tw Cen MT Condensed" panose="020B0606020104020203" pitchFamily="34" charset="-18"/>
              </a:rPr>
              <a:t>VAŠIH PROIZVODOV (območje LAS/širša regija/celotna Slovenija/širše)?</a:t>
            </a:r>
            <a:br>
              <a:rPr lang="sl-SI" sz="2800" b="1" dirty="0">
                <a:latin typeface="Tw Cen MT Condensed" panose="020B0606020104020203" pitchFamily="34" charset="-18"/>
              </a:rPr>
            </a:br>
            <a:br>
              <a:rPr lang="sl-SI" sz="2800" b="1" dirty="0">
                <a:latin typeface="Tw Cen MT Condensed" panose="020B0606020104020203" pitchFamily="34" charset="-18"/>
              </a:rPr>
            </a:br>
            <a:endParaRPr lang="en-US" sz="2800" b="1" dirty="0">
              <a:latin typeface="Tw Cen MT Condensed" panose="020B0606020104020203" pitchFamily="34" charset="-18"/>
            </a:endParaRP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52353C8F-EE64-F8F1-FE27-BF7D05231739}"/>
              </a:ext>
            </a:extLst>
          </p:cNvPr>
          <p:cNvSpPr txBox="1"/>
          <p:nvPr/>
        </p:nvSpPr>
        <p:spPr>
          <a:xfrm>
            <a:off x="9979140" y="3104741"/>
            <a:ext cx="2197927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 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različna leta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  <p:pic>
        <p:nvPicPr>
          <p:cNvPr id="9" name="Označba mesta slike 8" descr="Slika, ki vsebuje besede stavba, na prostem, nebo, hiša&#10;&#10;Opis je samodejno ustvarjen">
            <a:extLst>
              <a:ext uri="{FF2B5EF4-FFF2-40B4-BE49-F238E27FC236}">
                <a16:creationId xmlns:a16="http://schemas.microsoft.com/office/drawing/2014/main" id="{99870D88-5C66-F9C4-1105-8A4D8C5FF82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6" r="7776"/>
          <a:stretch>
            <a:fillRect/>
          </a:stretch>
        </p:blipFill>
        <p:spPr>
          <a:xfrm>
            <a:off x="7766281" y="3363402"/>
            <a:ext cx="4425719" cy="3494588"/>
          </a:xfrm>
          <a:prstGeom prst="rect">
            <a:avLst/>
          </a:prstGeom>
        </p:spPr>
      </p:pic>
      <p:pic>
        <p:nvPicPr>
          <p:cNvPr id="10" name="Slika 9" descr="Slika, ki vsebuje besede besedilo, na prostem, znak, stavba&#10;&#10;Opis je samodejno ustvarjen">
            <a:extLst>
              <a:ext uri="{FF2B5EF4-FFF2-40B4-BE49-F238E27FC236}">
                <a16:creationId xmlns:a16="http://schemas.microsoft.com/office/drawing/2014/main" id="{83513C70-4024-963F-52B0-4A2CCDA3B8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90" y="0"/>
            <a:ext cx="5045103" cy="336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35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7D36CD-1CD2-92DA-A95F-AA0A8343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60" y="1224897"/>
            <a:ext cx="4845313" cy="399115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sl-SI" sz="3600" b="1" dirty="0">
                <a:latin typeface="Tw Cen MT Condensed" panose="020B0606020104020203" pitchFamily="34" charset="-18"/>
              </a:rPr>
              <a:t>STE SE KMETJE PRIPRAVLJENI </a:t>
            </a:r>
            <a:r>
              <a:rPr lang="sl-SI" sz="36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MEDSEBOJNO POVEZOVATI ZA SKUPEN NASTOP NA TRGU</a:t>
            </a:r>
            <a:r>
              <a:rPr lang="sl-SI" sz="3600" b="1" dirty="0">
                <a:latin typeface="Tw Cen MT Condensed" panose="020B0606020104020203" pitchFamily="34" charset="-18"/>
              </a:rPr>
              <a:t>?</a:t>
            </a:r>
            <a:br>
              <a:rPr lang="sl-SI" sz="3600" b="1" dirty="0">
                <a:latin typeface="Tw Cen MT Condensed" panose="020B0606020104020203" pitchFamily="34" charset="-18"/>
              </a:rPr>
            </a:br>
            <a:br>
              <a:rPr lang="sl-SI" sz="3600" b="1" dirty="0">
                <a:latin typeface="Tw Cen MT Condensed" panose="020B0606020104020203" pitchFamily="34" charset="-18"/>
              </a:rPr>
            </a:br>
            <a:br>
              <a:rPr lang="sl-SI" sz="3600" b="1" dirty="0">
                <a:latin typeface="Tw Cen MT Condensed" panose="020B0606020104020203" pitchFamily="34" charset="-18"/>
              </a:rPr>
            </a:br>
            <a:r>
              <a:rPr lang="sl-SI" sz="3600" b="1" dirty="0">
                <a:latin typeface="Tw Cen MT Condensed" panose="020B0606020104020203" pitchFamily="34" charset="-18"/>
              </a:rPr>
              <a:t>NA KAKŠEN NAČIN BI SE VI ŽELELI </a:t>
            </a:r>
            <a:r>
              <a:rPr lang="sl-SI" sz="36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POVEZOVATI S KUPCI </a:t>
            </a:r>
            <a:r>
              <a:rPr lang="sl-SI" sz="3600" b="1" dirty="0">
                <a:latin typeface="Tw Cen MT Condensed" panose="020B0606020104020203" pitchFamily="34" charset="-18"/>
              </a:rPr>
              <a:t>(individualni, javni zavodi) V </a:t>
            </a:r>
            <a:r>
              <a:rPr lang="sl-SI" sz="36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LOKALNEM OKOLJU</a:t>
            </a:r>
            <a:r>
              <a:rPr lang="sl-SI" sz="3600" b="1" dirty="0">
                <a:latin typeface="Tw Cen MT Condensed" panose="020B0606020104020203" pitchFamily="34" charset="-18"/>
              </a:rPr>
              <a:t>?</a:t>
            </a:r>
            <a:endParaRPr lang="en-US" sz="3600" b="1" dirty="0">
              <a:latin typeface="Tw Cen MT Condensed" panose="020B0606020104020203" pitchFamily="34" charset="-18"/>
            </a:endParaRPr>
          </a:p>
        </p:txBody>
      </p:sp>
      <p:sp>
        <p:nvSpPr>
          <p:cNvPr id="16" name="PoljeZBesedilom 15">
            <a:extLst>
              <a:ext uri="{FF2B5EF4-FFF2-40B4-BE49-F238E27FC236}">
                <a16:creationId xmlns:a16="http://schemas.microsoft.com/office/drawing/2014/main" id="{52353C8F-EE64-F8F1-FE27-BF7D05231739}"/>
              </a:ext>
            </a:extLst>
          </p:cNvPr>
          <p:cNvSpPr txBox="1"/>
          <p:nvPr/>
        </p:nvSpPr>
        <p:spPr>
          <a:xfrm>
            <a:off x="10213984" y="6583287"/>
            <a:ext cx="2431942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: 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  <a:hlinkClick r:id="rId2"/>
              </a:rPr>
              <a:t>https://ekoprlekija.si/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(3. 4. 2023)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E5D67A94-880C-D07C-1EA1-06F481AD2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814" y="3944001"/>
            <a:ext cx="5889713" cy="2494812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26867934-AFD1-871B-716E-7C23367A6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996" y="4823428"/>
            <a:ext cx="590632" cy="666843"/>
          </a:xfrm>
          <a:prstGeom prst="rect">
            <a:avLst/>
          </a:prstGeom>
        </p:spPr>
      </p:pic>
      <p:pic>
        <p:nvPicPr>
          <p:cNvPr id="22" name="Slika 21">
            <a:extLst>
              <a:ext uri="{FF2B5EF4-FFF2-40B4-BE49-F238E27FC236}">
                <a16:creationId xmlns:a16="http://schemas.microsoft.com/office/drawing/2014/main" id="{7358CA4D-8363-48DD-8E03-1178362E9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814" y="1824150"/>
            <a:ext cx="1448002" cy="1228896"/>
          </a:xfrm>
          <a:prstGeom prst="rect">
            <a:avLst/>
          </a:prstGeom>
        </p:spPr>
      </p:pic>
      <p:pic>
        <p:nvPicPr>
          <p:cNvPr id="28" name="Slika 27">
            <a:extLst>
              <a:ext uri="{FF2B5EF4-FFF2-40B4-BE49-F238E27FC236}">
                <a16:creationId xmlns:a16="http://schemas.microsoft.com/office/drawing/2014/main" id="{C2010276-D078-6850-2392-36638BF4C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16816" y="33659"/>
            <a:ext cx="3491652" cy="3491652"/>
          </a:xfrm>
          <a:prstGeom prst="rect">
            <a:avLst/>
          </a:prstGeom>
        </p:spPr>
      </p:pic>
      <p:sp>
        <p:nvSpPr>
          <p:cNvPr id="29" name="PoljeZBesedilom 28">
            <a:extLst>
              <a:ext uri="{FF2B5EF4-FFF2-40B4-BE49-F238E27FC236}">
                <a16:creationId xmlns:a16="http://schemas.microsoft.com/office/drawing/2014/main" id="{48AAE286-CB50-7AC9-9F9A-0117D5435263}"/>
              </a:ext>
            </a:extLst>
          </p:cNvPr>
          <p:cNvSpPr txBox="1"/>
          <p:nvPr/>
        </p:nvSpPr>
        <p:spPr>
          <a:xfrm>
            <a:off x="10123832" y="3534690"/>
            <a:ext cx="2431942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: 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  <a:hlinkClick r:id="rId7"/>
              </a:rPr>
              <a:t>https://loska-zadruga.si/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(3. 4. 2023)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4228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17D36CD-1CD2-92DA-A95F-AA0A8343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558" y="1916380"/>
            <a:ext cx="4425719" cy="3991158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sl-SI" sz="31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KJE KUPUJETE </a:t>
            </a:r>
            <a:r>
              <a:rPr lang="sl-SI" sz="3100" b="1" dirty="0">
                <a:latin typeface="Tw Cen MT Condensed" panose="020B0606020104020203" pitchFamily="34" charset="-18"/>
              </a:rPr>
              <a:t>PREHRANSKE PROIZVODE?</a:t>
            </a:r>
            <a:br>
              <a:rPr lang="sl-SI" sz="3100" b="1" dirty="0">
                <a:latin typeface="Tw Cen MT Condensed" panose="020B0606020104020203" pitchFamily="34" charset="-18"/>
              </a:rPr>
            </a:br>
            <a:br>
              <a:rPr lang="sl-SI" sz="3100" b="1" dirty="0">
                <a:latin typeface="Tw Cen MT Condensed" panose="020B0606020104020203" pitchFamily="34" charset="-18"/>
              </a:rPr>
            </a:br>
            <a:r>
              <a:rPr lang="sl-SI" sz="31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OD KOD PRIHAJAJO </a:t>
            </a:r>
            <a:r>
              <a:rPr lang="sl-SI" sz="3100" b="1" dirty="0">
                <a:latin typeface="Tw Cen MT Condensed" panose="020B0606020104020203" pitchFamily="34" charset="-18"/>
              </a:rPr>
              <a:t>PREHRANSKI PROIZVODI, KI JIH UŽIVATE (moj vrt,  kmet-sosed, - … mat, tržnica, trgovina, območje LAS/širša regija/celotna Slovenija/širše)?</a:t>
            </a:r>
            <a:br>
              <a:rPr lang="sl-SI" sz="3100" b="1" dirty="0">
                <a:latin typeface="Tw Cen MT Condensed" panose="020B0606020104020203" pitchFamily="34" charset="-18"/>
              </a:rPr>
            </a:br>
            <a:br>
              <a:rPr lang="sl-SI" sz="3100" b="1" dirty="0">
                <a:latin typeface="Tw Cen MT Condensed" panose="020B0606020104020203" pitchFamily="34" charset="-18"/>
              </a:rPr>
            </a:br>
            <a:r>
              <a:rPr lang="sl-SI" sz="3100" b="1" dirty="0">
                <a:latin typeface="Tw Cen MT Condensed" panose="020B0606020104020203" pitchFamily="34" charset="-18"/>
              </a:rPr>
              <a:t>NA KAKŠEN NAČIN BI SE VI </a:t>
            </a:r>
            <a:r>
              <a:rPr lang="sl-SI" sz="31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ŽELELI POVEZOVATI S KMETI </a:t>
            </a:r>
            <a:r>
              <a:rPr lang="sl-SI" sz="3100" b="1" dirty="0">
                <a:latin typeface="Tw Cen MT Condensed" panose="020B0606020104020203" pitchFamily="34" charset="-18"/>
              </a:rPr>
              <a:t>(individualno, preko posrednika </a:t>
            </a:r>
            <a:br>
              <a:rPr lang="sl-SI" sz="3100" b="1" dirty="0">
                <a:latin typeface="Tw Cen MT Condensed" panose="020B0606020104020203" pitchFamily="34" charset="-18"/>
              </a:rPr>
            </a:br>
            <a:r>
              <a:rPr lang="sl-SI" sz="3100" b="1" dirty="0">
                <a:latin typeface="Tw Cen MT Condensed" panose="020B0606020104020203" pitchFamily="34" charset="-18"/>
              </a:rPr>
              <a:t>– zadruga ipd.) </a:t>
            </a:r>
            <a:r>
              <a:rPr lang="sl-SI" sz="3100" b="1" dirty="0">
                <a:solidFill>
                  <a:srgbClr val="C00000"/>
                </a:solidFill>
                <a:latin typeface="Tw Cen MT Condensed" panose="020B0606020104020203" pitchFamily="34" charset="-18"/>
              </a:rPr>
              <a:t>V LOKALNEM OKOLJU</a:t>
            </a:r>
            <a:r>
              <a:rPr lang="sl-SI" sz="3100" b="1" dirty="0">
                <a:latin typeface="Tw Cen MT Condensed" panose="020B0606020104020203" pitchFamily="34" charset="-18"/>
              </a:rPr>
              <a:t>?</a:t>
            </a:r>
            <a:br>
              <a:rPr lang="sl-SI" sz="2800" b="1" dirty="0">
                <a:latin typeface="Tw Cen MT Condensed" panose="020B0606020104020203" pitchFamily="34" charset="-18"/>
              </a:rPr>
            </a:br>
            <a:br>
              <a:rPr lang="sl-SI" sz="2800" b="1" dirty="0">
                <a:latin typeface="Tw Cen MT Condensed" panose="020B0606020104020203" pitchFamily="34" charset="-18"/>
              </a:rPr>
            </a:br>
            <a:endParaRPr lang="en-US" sz="2800" b="1" dirty="0">
              <a:latin typeface="Tw Cen MT Condensed" panose="020B0606020104020203" pitchFamily="34" charset="-18"/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:a16="http://schemas.microsoft.com/office/drawing/2014/main" id="{7BA3064A-DA4C-9890-A727-FFC082FC7243}"/>
              </a:ext>
            </a:extLst>
          </p:cNvPr>
          <p:cNvSpPr txBox="1"/>
          <p:nvPr/>
        </p:nvSpPr>
        <p:spPr>
          <a:xfrm>
            <a:off x="10329753" y="3299669"/>
            <a:ext cx="2197927" cy="2586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Vir: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Arhiv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 IPS, </a:t>
            </a:r>
            <a:r>
              <a:rPr kumimoji="0" lang="sl-SI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različna leta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 Condensed" panose="020B0606020104020203" pitchFamily="34" charset="-18"/>
                <a:ea typeface="+mn-ea"/>
                <a:cs typeface="+mn-cs"/>
              </a:rPr>
              <a:t>.</a:t>
            </a:r>
          </a:p>
        </p:txBody>
      </p:sp>
      <p:pic>
        <p:nvPicPr>
          <p:cNvPr id="5" name="Slika 4" descr="Slika, ki vsebuje besede besedilo, oseba, miza, zaprt prostor&#10;&#10;Opis je samodejno ustvarjen">
            <a:extLst>
              <a:ext uri="{FF2B5EF4-FFF2-40B4-BE49-F238E27FC236}">
                <a16:creationId xmlns:a16="http://schemas.microsoft.com/office/drawing/2014/main" id="{013C48EF-0773-672A-A11B-CF6D4427DF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3345" y="241477"/>
            <a:ext cx="4466408" cy="3349806"/>
          </a:xfrm>
          <a:prstGeom prst="rect">
            <a:avLst/>
          </a:prstGeom>
        </p:spPr>
      </p:pic>
      <p:pic>
        <p:nvPicPr>
          <p:cNvPr id="12" name="Označba mesta slike 11" descr="Slika, ki vsebuje besede koledar&#10;&#10;Opis je samodejno ustvarjen">
            <a:extLst>
              <a:ext uri="{FF2B5EF4-FFF2-40B4-BE49-F238E27FC236}">
                <a16:creationId xmlns:a16="http://schemas.microsoft.com/office/drawing/2014/main" id="{1BEF51D7-122F-B3D8-595A-CD61E5ADDC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>
          <a:xfrm>
            <a:off x="4283709" y="3738280"/>
            <a:ext cx="3812840" cy="3010653"/>
          </a:xfrm>
        </p:spPr>
      </p:pic>
      <p:pic>
        <p:nvPicPr>
          <p:cNvPr id="14" name="Slika 13" descr="Slika, ki vsebuje besede besedilo, leseno, na prostem, les&#10;&#10;Opis je samodejno ustvarjen">
            <a:extLst>
              <a:ext uri="{FF2B5EF4-FFF2-40B4-BE49-F238E27FC236}">
                <a16:creationId xmlns:a16="http://schemas.microsoft.com/office/drawing/2014/main" id="{4CC16C0A-B13D-B3A5-48FF-D03DFB8A75B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7797" y="3738281"/>
            <a:ext cx="4014204" cy="301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4970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1053</TotalTime>
  <Words>1095</Words>
  <Application>Microsoft Office PowerPoint</Application>
  <PresentationFormat>Širokozaslonsko</PresentationFormat>
  <Paragraphs>190</Paragraphs>
  <Slides>21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8" baseType="lpstr">
      <vt:lpstr>Arial</vt:lpstr>
      <vt:lpstr>Calibri</vt:lpstr>
      <vt:lpstr>Calibri Light</vt:lpstr>
      <vt:lpstr>Tw Cen MT</vt:lpstr>
      <vt:lpstr>Tw Cen MT Condensed</vt:lpstr>
      <vt:lpstr>Wingdings</vt:lpstr>
      <vt:lpstr>Officeova tema</vt:lpstr>
      <vt:lpstr>STRATEGIJA LOKALNEGA RAZVOJA</vt:lpstr>
      <vt:lpstr>KDO SEM?              KAJ PRIČAKUJEM OD DELAVNICE?</vt:lpstr>
      <vt:lpstr>LEADER, LOKALNA AKCIJSKA SKUPINA – KAJ JE ŽE TO? </vt:lpstr>
      <vt:lpstr>PowerPointova predstavitev</vt:lpstr>
      <vt:lpstr>PowerPointova predstavitev</vt:lpstr>
      <vt:lpstr>DELAVNICA S KMETI (vsebinski poudarki)</vt:lpstr>
      <vt:lpstr>KATERE TRŽNE POTI UPORABLJATE?    OD KOD PRIHAJAJO KUPCI VAŠIH PROIZVODOV (območje LAS/širša regija/celotna Slovenija/širše)?  </vt:lpstr>
      <vt:lpstr>STE SE KMETJE PRIPRAVLJENI MEDSEBOJNO POVEZOVATI ZA SKUPEN NASTOP NA TRGU?   NA KAKŠEN NAČIN BI SE VI ŽELELI POVEZOVATI S KUPCI (individualni, javni zavodi) V LOKALNEM OKOLJU?</vt:lpstr>
      <vt:lpstr>KJE KUPUJETE PREHRANSKE PROIZVODE?  OD KOD PRIHAJAJO PREHRANSKI PROIZVODI, KI JIH UŽIVATE (moj vrt,  kmet-sosed, - … mat, tržnica, trgovina, območje LAS/širša regija/celotna Slovenija/širše)?  NA KAKŠEN NAČIN BI SE VI ŽELELI POVEZOVATI S KMETI (individualno, preko posrednika  – zadruga ipd.) V LOKALNEM OKOLJU?  </vt:lpstr>
      <vt:lpstr>DELAVNICA S KMETI (vsebinski poudarki)</vt:lpstr>
      <vt:lpstr>VIŠKI PRIDELKOV …  ODPADNA HRANA?  Ali razmišljate, da bi odpadno hrano lahko PREDELALI v kakšne druge proizvode (npr. živalska krma)?  Ali razmišljate, da bi odpadno-še varno hrano- lahko PODARILI socialno šibkejšim oz. ustanovam?  Ali razmišljate, kako bi lahko ZMANJŠALI OBSEG odpadne hrane?   </vt:lpstr>
      <vt:lpstr>DELAVNICA S KMETI (vsebinski poudarki)</vt:lpstr>
      <vt:lpstr>KATERE DANOSTI  SPODBUJAJO RAZVOJ EKOLOŠKEGA KMETIJSTVA NA OBMOČJU      KATERE OVIRE PREPOZNAVATE ZA RAZVOJ EKOLOŠKEGA KMETIJSTVA NA OBMOČJU    </vt:lpstr>
      <vt:lpstr>DELAVNICA S KMETI (vsebinski poudarki)</vt:lpstr>
      <vt:lpstr>PowerPointova predstavitev</vt:lpstr>
      <vt:lpstr>PowerPointova predstavitev</vt:lpstr>
      <vt:lpstr>IZVAJANJE PROJEKTOV Dosedanje izkušnje iz obdobja 2014 – 2020 (2022)</vt:lpstr>
      <vt:lpstr>PRIMERI PROJEKTOV („iz kmetijskega sektorja“, financiranih iz obeh razvojnih skladov)</vt:lpstr>
      <vt:lpstr>RAZMIŠLJATE ALI ŽE IMATE KONKRETNO IDEJO, KI JO NAMERAVATE PRIJAVITI NA RAZPIS LAS BARJE Z ZALEDJEM?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SLR LAS BARJE Z ZALEDJEM</dc:title>
  <dc:creator>Potočnik Slavič, Irma</dc:creator>
  <cp:lastModifiedBy>Mateja Saksida</cp:lastModifiedBy>
  <cp:revision>83</cp:revision>
  <dcterms:created xsi:type="dcterms:W3CDTF">2023-03-07T11:00:01Z</dcterms:created>
  <dcterms:modified xsi:type="dcterms:W3CDTF">2023-04-03T12:00:31Z</dcterms:modified>
</cp:coreProperties>
</file>