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0" r:id="rId3"/>
    <p:sldId id="334" r:id="rId4"/>
    <p:sldId id="338" r:id="rId5"/>
    <p:sldId id="332" r:id="rId6"/>
    <p:sldId id="336" r:id="rId7"/>
    <p:sldId id="285" r:id="rId8"/>
    <p:sldId id="339" r:id="rId9"/>
    <p:sldId id="335" r:id="rId10"/>
    <p:sldId id="347" r:id="rId11"/>
    <p:sldId id="341" r:id="rId12"/>
    <p:sldId id="343" r:id="rId13"/>
    <p:sldId id="344" r:id="rId14"/>
    <p:sldId id="342" r:id="rId15"/>
    <p:sldId id="345" r:id="rId16"/>
    <p:sldId id="346" r:id="rId17"/>
    <p:sldId id="268" r:id="rId18"/>
    <p:sldId id="348" r:id="rId19"/>
    <p:sldId id="349" r:id="rId20"/>
    <p:sldId id="278" r:id="rId21"/>
    <p:sldId id="280" r:id="rId2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8DB"/>
    <a:srgbClr val="FEFECE"/>
    <a:srgbClr val="FAEFB0"/>
    <a:srgbClr val="FFFBE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55" autoAdjust="0"/>
    <p:restoredTop sz="94660"/>
  </p:normalViewPr>
  <p:slideViewPr>
    <p:cSldViewPr snapToGrid="0">
      <p:cViewPr varScale="1">
        <p:scale>
          <a:sx n="131" d="100"/>
          <a:sy n="131" d="100"/>
        </p:scale>
        <p:origin x="324" y="132"/>
      </p:cViewPr>
      <p:guideLst>
        <p:guide orient="horz" pos="2160"/>
        <p:guide pos="3840"/>
      </p:guideLst>
    </p:cSldViewPr>
  </p:slideViewPr>
  <p:notesTextViewPr>
    <p:cViewPr>
      <p:scale>
        <a:sx n="1" d="1"/>
        <a:sy n="1" d="1"/>
      </p:scale>
      <p:origin x="0" y="0"/>
    </p:cViewPr>
  </p:notesTextViewPr>
  <p:sorterViewPr>
    <p:cViewPr>
      <p:scale>
        <a:sx n="100" d="100"/>
        <a:sy n="100" d="100"/>
      </p:scale>
      <p:origin x="0" y="-314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3922F0-A319-46DB-A300-464807163C52}"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sl-SI"/>
        </a:p>
      </dgm:t>
    </dgm:pt>
    <dgm:pt modelId="{3525F284-215D-49B4-8A4C-A0CF65D87E01}">
      <dgm:prSet phldrT="[besedilo]"/>
      <dgm:spPr/>
      <dgm:t>
        <a:bodyPr/>
        <a:lstStyle/>
        <a:p>
          <a:pPr algn="ctr"/>
          <a:endParaRPr lang="sl-SI" dirty="0">
            <a:latin typeface="Tw Cen MT Condensed" panose="020B0606020104020203" pitchFamily="34" charset="-18"/>
          </a:endParaRPr>
        </a:p>
        <a:p>
          <a:pPr algn="ctr"/>
          <a:r>
            <a:rPr lang="sl-SI" dirty="0">
              <a:latin typeface="Tw Cen MT Condensed" panose="020B0606020104020203" pitchFamily="34" charset="-18"/>
            </a:rPr>
            <a:t>Vesna</a:t>
          </a:r>
        </a:p>
      </dgm:t>
    </dgm:pt>
    <dgm:pt modelId="{6990F680-4FF3-43B9-A036-02E980141697}" type="parTrans" cxnId="{6EFF58C1-5623-453D-8A1B-CF9F46FF8D04}">
      <dgm:prSet/>
      <dgm:spPr/>
      <dgm:t>
        <a:bodyPr/>
        <a:lstStyle/>
        <a:p>
          <a:endParaRPr lang="sl-SI"/>
        </a:p>
      </dgm:t>
    </dgm:pt>
    <dgm:pt modelId="{F3380BCD-A59E-4EBD-9183-E385D59CD18A}" type="sibTrans" cxnId="{6EFF58C1-5623-453D-8A1B-CF9F46FF8D04}">
      <dgm:prSet/>
      <dgm:spPr/>
      <dgm:t>
        <a:bodyPr/>
        <a:lstStyle/>
        <a:p>
          <a:endParaRPr lang="sl-SI"/>
        </a:p>
      </dgm:t>
    </dgm:pt>
    <dgm:pt modelId="{8BE4DA40-5201-4E5F-ABB1-626F0CB95124}">
      <dgm:prSet phldrT="[besedilo]" phldr="1"/>
      <dgm:spPr/>
      <dgm:t>
        <a:bodyPr/>
        <a:lstStyle/>
        <a:p>
          <a:pPr algn="ctr"/>
          <a:endParaRPr lang="sl-SI">
            <a:latin typeface="Tw Cen MT Condensed" panose="020B0606020104020203" pitchFamily="34" charset="-18"/>
          </a:endParaRPr>
        </a:p>
      </dgm:t>
    </dgm:pt>
    <dgm:pt modelId="{5E533BBD-C8ED-4586-B3CD-0542B7617178}" type="parTrans" cxnId="{A47D5808-162E-4871-A752-DAD2D6940569}">
      <dgm:prSet/>
      <dgm:spPr/>
      <dgm:t>
        <a:bodyPr/>
        <a:lstStyle/>
        <a:p>
          <a:endParaRPr lang="sl-SI"/>
        </a:p>
      </dgm:t>
    </dgm:pt>
    <dgm:pt modelId="{3026D818-F6DD-47A6-B26D-A66E395ECE4A}" type="sibTrans" cxnId="{A47D5808-162E-4871-A752-DAD2D6940569}">
      <dgm:prSet/>
      <dgm:spPr/>
      <dgm:t>
        <a:bodyPr/>
        <a:lstStyle/>
        <a:p>
          <a:endParaRPr lang="sl-SI"/>
        </a:p>
      </dgm:t>
    </dgm:pt>
    <dgm:pt modelId="{335C27C4-9322-4A20-94E9-3E78BAA2128C}">
      <dgm:prSet phldrT="[besedilo]" phldr="1"/>
      <dgm:spPr/>
      <dgm:t>
        <a:bodyPr/>
        <a:lstStyle/>
        <a:p>
          <a:pPr algn="ctr"/>
          <a:endParaRPr lang="sl-SI" dirty="0">
            <a:latin typeface="Tw Cen MT Condensed" panose="020B0606020104020203" pitchFamily="34" charset="-18"/>
          </a:endParaRPr>
        </a:p>
      </dgm:t>
    </dgm:pt>
    <dgm:pt modelId="{DDB868AB-15F6-4873-8393-F4623C7E0C81}" type="parTrans" cxnId="{60CA73CA-D90C-4E7E-AD2F-CEE6A86167CB}">
      <dgm:prSet/>
      <dgm:spPr/>
      <dgm:t>
        <a:bodyPr/>
        <a:lstStyle/>
        <a:p>
          <a:endParaRPr lang="sl-SI"/>
        </a:p>
      </dgm:t>
    </dgm:pt>
    <dgm:pt modelId="{4FF52A85-6BE4-4EAC-A299-A623459C2A7B}" type="sibTrans" cxnId="{60CA73CA-D90C-4E7E-AD2F-CEE6A86167CB}">
      <dgm:prSet/>
      <dgm:spPr/>
      <dgm:t>
        <a:bodyPr/>
        <a:lstStyle/>
        <a:p>
          <a:endParaRPr lang="sl-SI"/>
        </a:p>
      </dgm:t>
    </dgm:pt>
    <dgm:pt modelId="{5C6066B2-0D77-44AA-9CD6-21B357511F2A}">
      <dgm:prSet phldrT="[besedilo]" phldr="1"/>
      <dgm:spPr/>
      <dgm:t>
        <a:bodyPr/>
        <a:lstStyle/>
        <a:p>
          <a:pPr algn="ctr"/>
          <a:endParaRPr lang="sl-SI" dirty="0">
            <a:latin typeface="Tw Cen MT Condensed" panose="020B0606020104020203" pitchFamily="34" charset="-18"/>
          </a:endParaRPr>
        </a:p>
      </dgm:t>
    </dgm:pt>
    <dgm:pt modelId="{9C1EDB68-17F6-44EB-BD23-0BCD83ECDB9F}" type="parTrans" cxnId="{DE7E08A7-4100-4102-A407-0C2F3BDCFE0E}">
      <dgm:prSet/>
      <dgm:spPr/>
      <dgm:t>
        <a:bodyPr/>
        <a:lstStyle/>
        <a:p>
          <a:endParaRPr lang="sl-SI"/>
        </a:p>
      </dgm:t>
    </dgm:pt>
    <dgm:pt modelId="{B44BCE5F-A508-40CC-93E3-560319B2EFC7}" type="sibTrans" cxnId="{DE7E08A7-4100-4102-A407-0C2F3BDCFE0E}">
      <dgm:prSet/>
      <dgm:spPr/>
      <dgm:t>
        <a:bodyPr/>
        <a:lstStyle/>
        <a:p>
          <a:endParaRPr lang="sl-SI"/>
        </a:p>
      </dgm:t>
    </dgm:pt>
    <dgm:pt modelId="{6251DA2B-E01E-49E9-A029-AF8C6BA36E27}">
      <dgm:prSet phldrT="[besedilo]" phldr="1"/>
      <dgm:spPr/>
      <dgm:t>
        <a:bodyPr/>
        <a:lstStyle/>
        <a:p>
          <a:pPr algn="ctr"/>
          <a:endParaRPr lang="sl-SI" dirty="0">
            <a:latin typeface="Tw Cen MT Condensed" panose="020B0606020104020203" pitchFamily="34" charset="-18"/>
          </a:endParaRPr>
        </a:p>
      </dgm:t>
    </dgm:pt>
    <dgm:pt modelId="{4415BD8F-4D44-4CEF-B76F-254DCA521BF8}" type="parTrans" cxnId="{2CD8E430-B18A-409D-A0ED-843609DBCE23}">
      <dgm:prSet/>
      <dgm:spPr/>
      <dgm:t>
        <a:bodyPr/>
        <a:lstStyle/>
        <a:p>
          <a:endParaRPr lang="sl-SI"/>
        </a:p>
      </dgm:t>
    </dgm:pt>
    <dgm:pt modelId="{ED4EE51A-65CF-4941-8A43-93D575D4C295}" type="sibTrans" cxnId="{2CD8E430-B18A-409D-A0ED-843609DBCE23}">
      <dgm:prSet/>
      <dgm:spPr/>
      <dgm:t>
        <a:bodyPr/>
        <a:lstStyle/>
        <a:p>
          <a:endParaRPr lang="sl-SI"/>
        </a:p>
      </dgm:t>
    </dgm:pt>
    <dgm:pt modelId="{FA5C0064-BC76-4D69-9E96-0D28A817163A}">
      <dgm:prSet/>
      <dgm:spPr/>
      <dgm:t>
        <a:bodyPr/>
        <a:lstStyle/>
        <a:p>
          <a:pPr algn="ctr"/>
          <a:endParaRPr lang="sl-SI" dirty="0">
            <a:latin typeface="Tw Cen MT Condensed" panose="020B0606020104020203" pitchFamily="34" charset="-18"/>
          </a:endParaRPr>
        </a:p>
      </dgm:t>
    </dgm:pt>
    <dgm:pt modelId="{F8D0147C-C5FB-4A11-BED3-F8F93428A585}" type="parTrans" cxnId="{C14A23AC-6AB6-451C-A8D7-5AE676A2C27C}">
      <dgm:prSet/>
      <dgm:spPr/>
      <dgm:t>
        <a:bodyPr/>
        <a:lstStyle/>
        <a:p>
          <a:endParaRPr lang="sl-SI"/>
        </a:p>
      </dgm:t>
    </dgm:pt>
    <dgm:pt modelId="{8276C2B2-6411-4B72-A245-E16EA24F6F25}" type="sibTrans" cxnId="{C14A23AC-6AB6-451C-A8D7-5AE676A2C27C}">
      <dgm:prSet/>
      <dgm:spPr/>
      <dgm:t>
        <a:bodyPr/>
        <a:lstStyle/>
        <a:p>
          <a:endParaRPr lang="sl-SI"/>
        </a:p>
      </dgm:t>
    </dgm:pt>
    <dgm:pt modelId="{F860C1F7-3D50-460F-9392-EA08B8AB474A}">
      <dgm:prSet/>
      <dgm:spPr/>
      <dgm:t>
        <a:bodyPr/>
        <a:lstStyle/>
        <a:p>
          <a:pPr algn="ctr"/>
          <a:endParaRPr lang="sl-SI">
            <a:latin typeface="Tw Cen MT Condensed" panose="020B0606020104020203" pitchFamily="34" charset="-18"/>
          </a:endParaRPr>
        </a:p>
      </dgm:t>
    </dgm:pt>
    <dgm:pt modelId="{2C4334D0-F2A4-49E1-8222-318CB451EE55}" type="parTrans" cxnId="{940D7E3F-937B-44B4-B36A-A2A566721B8F}">
      <dgm:prSet/>
      <dgm:spPr/>
      <dgm:t>
        <a:bodyPr/>
        <a:lstStyle/>
        <a:p>
          <a:endParaRPr lang="sl-SI"/>
        </a:p>
      </dgm:t>
    </dgm:pt>
    <dgm:pt modelId="{6D2DF566-2784-4FB7-A14A-F50055FB07B1}" type="sibTrans" cxnId="{940D7E3F-937B-44B4-B36A-A2A566721B8F}">
      <dgm:prSet/>
      <dgm:spPr/>
      <dgm:t>
        <a:bodyPr/>
        <a:lstStyle/>
        <a:p>
          <a:endParaRPr lang="sl-SI"/>
        </a:p>
      </dgm:t>
    </dgm:pt>
    <dgm:pt modelId="{FB8E7767-C8F7-47AD-BE5B-B73E46B638F5}">
      <dgm:prSet/>
      <dgm:spPr/>
      <dgm:t>
        <a:bodyPr/>
        <a:lstStyle/>
        <a:p>
          <a:pPr algn="ctr"/>
          <a:endParaRPr lang="sl-SI">
            <a:latin typeface="Tw Cen MT Condensed" panose="020B0606020104020203" pitchFamily="34" charset="-18"/>
          </a:endParaRPr>
        </a:p>
      </dgm:t>
    </dgm:pt>
    <dgm:pt modelId="{A6F7322D-5824-400C-99D0-D212961D2B19}" type="parTrans" cxnId="{561B6728-3E9E-4BB3-A503-747AC785C222}">
      <dgm:prSet/>
      <dgm:spPr/>
      <dgm:t>
        <a:bodyPr/>
        <a:lstStyle/>
        <a:p>
          <a:endParaRPr lang="sl-SI"/>
        </a:p>
      </dgm:t>
    </dgm:pt>
    <dgm:pt modelId="{691CB5A9-F9E3-43F8-A7CD-9FA58866B367}" type="sibTrans" cxnId="{561B6728-3E9E-4BB3-A503-747AC785C222}">
      <dgm:prSet/>
      <dgm:spPr/>
      <dgm:t>
        <a:bodyPr/>
        <a:lstStyle/>
        <a:p>
          <a:endParaRPr lang="sl-SI"/>
        </a:p>
      </dgm:t>
    </dgm:pt>
    <dgm:pt modelId="{11E69B83-F564-4219-A584-5DB2C202A19A}">
      <dgm:prSet/>
      <dgm:spPr/>
      <dgm:t>
        <a:bodyPr/>
        <a:lstStyle/>
        <a:p>
          <a:pPr algn="ctr"/>
          <a:endParaRPr lang="sl-SI">
            <a:latin typeface="Tw Cen MT Condensed" panose="020B0606020104020203" pitchFamily="34" charset="-18"/>
          </a:endParaRPr>
        </a:p>
      </dgm:t>
    </dgm:pt>
    <dgm:pt modelId="{6514ADF1-7496-47C9-9AFB-25F90831B826}" type="parTrans" cxnId="{7C118F0D-4C83-40CA-B58A-4C880E71479C}">
      <dgm:prSet/>
      <dgm:spPr/>
      <dgm:t>
        <a:bodyPr/>
        <a:lstStyle/>
        <a:p>
          <a:endParaRPr lang="sl-SI"/>
        </a:p>
      </dgm:t>
    </dgm:pt>
    <dgm:pt modelId="{C5C3AECD-3335-4CD5-A829-2AC585E05B69}" type="sibTrans" cxnId="{7C118F0D-4C83-40CA-B58A-4C880E71479C}">
      <dgm:prSet/>
      <dgm:spPr/>
      <dgm:t>
        <a:bodyPr/>
        <a:lstStyle/>
        <a:p>
          <a:endParaRPr lang="sl-SI"/>
        </a:p>
      </dgm:t>
    </dgm:pt>
    <dgm:pt modelId="{8C0092FE-A0AF-4803-8A64-E30FD29E86FD}">
      <dgm:prSet/>
      <dgm:spPr/>
      <dgm:t>
        <a:bodyPr/>
        <a:lstStyle/>
        <a:p>
          <a:pPr algn="ctr"/>
          <a:endParaRPr lang="sl-SI">
            <a:latin typeface="Tw Cen MT Condensed" panose="020B0606020104020203" pitchFamily="34" charset="-18"/>
          </a:endParaRPr>
        </a:p>
      </dgm:t>
    </dgm:pt>
    <dgm:pt modelId="{8CEA8BD5-A35F-4D09-B9F1-1FA1A1FC6A57}" type="parTrans" cxnId="{74F786DD-120B-48C1-B263-5AB7CF7A1E5E}">
      <dgm:prSet/>
      <dgm:spPr/>
      <dgm:t>
        <a:bodyPr/>
        <a:lstStyle/>
        <a:p>
          <a:endParaRPr lang="sl-SI"/>
        </a:p>
      </dgm:t>
    </dgm:pt>
    <dgm:pt modelId="{B5D54532-3AE0-4FD9-ADF9-F1C8ABA450FB}" type="sibTrans" cxnId="{74F786DD-120B-48C1-B263-5AB7CF7A1E5E}">
      <dgm:prSet/>
      <dgm:spPr/>
      <dgm:t>
        <a:bodyPr/>
        <a:lstStyle/>
        <a:p>
          <a:endParaRPr lang="sl-SI"/>
        </a:p>
      </dgm:t>
    </dgm:pt>
    <dgm:pt modelId="{4267470D-D7F0-4592-92A4-BF44F6342BF9}">
      <dgm:prSet/>
      <dgm:spPr/>
      <dgm:t>
        <a:bodyPr/>
        <a:lstStyle/>
        <a:p>
          <a:pPr algn="ctr"/>
          <a:endParaRPr lang="sl-SI">
            <a:latin typeface="Tw Cen MT Condensed" panose="020B0606020104020203" pitchFamily="34" charset="-18"/>
          </a:endParaRPr>
        </a:p>
      </dgm:t>
    </dgm:pt>
    <dgm:pt modelId="{A95E9EE1-52DC-4BB0-A521-07211F1DCE57}" type="parTrans" cxnId="{F0D79460-BBCA-45A3-B180-C5270CCBFBFE}">
      <dgm:prSet/>
      <dgm:spPr/>
      <dgm:t>
        <a:bodyPr/>
        <a:lstStyle/>
        <a:p>
          <a:endParaRPr lang="sl-SI"/>
        </a:p>
      </dgm:t>
    </dgm:pt>
    <dgm:pt modelId="{0F4C1F9F-8942-4835-B62A-3B44E89A433F}" type="sibTrans" cxnId="{F0D79460-BBCA-45A3-B180-C5270CCBFBFE}">
      <dgm:prSet/>
      <dgm:spPr/>
      <dgm:t>
        <a:bodyPr/>
        <a:lstStyle/>
        <a:p>
          <a:endParaRPr lang="sl-SI"/>
        </a:p>
      </dgm:t>
    </dgm:pt>
    <dgm:pt modelId="{54E5D084-4401-4598-8A03-971A8E7655C3}">
      <dgm:prSet/>
      <dgm:spPr/>
      <dgm:t>
        <a:bodyPr/>
        <a:lstStyle/>
        <a:p>
          <a:pPr algn="ctr"/>
          <a:endParaRPr lang="sl-SI">
            <a:latin typeface="Tw Cen MT Condensed" panose="020B0606020104020203" pitchFamily="34" charset="-18"/>
          </a:endParaRPr>
        </a:p>
      </dgm:t>
    </dgm:pt>
    <dgm:pt modelId="{1F957E94-12AF-4B0B-A0AF-E2E6EB7869C1}" type="parTrans" cxnId="{05C512F9-6EF3-41EA-9152-4F184C92E9EE}">
      <dgm:prSet/>
      <dgm:spPr/>
      <dgm:t>
        <a:bodyPr/>
        <a:lstStyle/>
        <a:p>
          <a:endParaRPr lang="sl-SI"/>
        </a:p>
      </dgm:t>
    </dgm:pt>
    <dgm:pt modelId="{82E8731E-FD84-4B08-ADC9-33D0C36542F0}" type="sibTrans" cxnId="{05C512F9-6EF3-41EA-9152-4F184C92E9EE}">
      <dgm:prSet/>
      <dgm:spPr/>
      <dgm:t>
        <a:bodyPr/>
        <a:lstStyle/>
        <a:p>
          <a:endParaRPr lang="sl-SI"/>
        </a:p>
      </dgm:t>
    </dgm:pt>
    <dgm:pt modelId="{2C4CCE12-B4B5-4FB5-981A-E271B363F06E}">
      <dgm:prSet/>
      <dgm:spPr/>
      <dgm:t>
        <a:bodyPr/>
        <a:lstStyle/>
        <a:p>
          <a:pPr algn="ctr"/>
          <a:endParaRPr lang="sl-SI">
            <a:latin typeface="Tw Cen MT Condensed" panose="020B0606020104020203" pitchFamily="34" charset="-18"/>
          </a:endParaRPr>
        </a:p>
      </dgm:t>
    </dgm:pt>
    <dgm:pt modelId="{707DD61B-7D08-4CEC-ADD0-B2B5D500C9FA}" type="parTrans" cxnId="{409582F8-A0DC-423B-9F2F-42BEE087BACB}">
      <dgm:prSet/>
      <dgm:spPr/>
      <dgm:t>
        <a:bodyPr/>
        <a:lstStyle/>
        <a:p>
          <a:endParaRPr lang="sl-SI"/>
        </a:p>
      </dgm:t>
    </dgm:pt>
    <dgm:pt modelId="{B8CAF9C4-3192-45CC-B385-C5242A461389}" type="sibTrans" cxnId="{409582F8-A0DC-423B-9F2F-42BEE087BACB}">
      <dgm:prSet/>
      <dgm:spPr/>
      <dgm:t>
        <a:bodyPr/>
        <a:lstStyle/>
        <a:p>
          <a:endParaRPr lang="sl-SI"/>
        </a:p>
      </dgm:t>
    </dgm:pt>
    <dgm:pt modelId="{F7D99583-DEFD-494F-A728-0E272E535F31}">
      <dgm:prSet/>
      <dgm:spPr/>
      <dgm:t>
        <a:bodyPr/>
        <a:lstStyle/>
        <a:p>
          <a:pPr algn="ctr"/>
          <a:endParaRPr lang="sl-SI">
            <a:latin typeface="Tw Cen MT Condensed" panose="020B0606020104020203" pitchFamily="34" charset="-18"/>
          </a:endParaRPr>
        </a:p>
      </dgm:t>
    </dgm:pt>
    <dgm:pt modelId="{4514AB18-D01B-42D0-9DD7-6B674F75253D}" type="parTrans" cxnId="{A42A640D-2AF4-4085-ADDE-BA42D2BF4823}">
      <dgm:prSet/>
      <dgm:spPr/>
      <dgm:t>
        <a:bodyPr/>
        <a:lstStyle/>
        <a:p>
          <a:endParaRPr lang="sl-SI"/>
        </a:p>
      </dgm:t>
    </dgm:pt>
    <dgm:pt modelId="{678630CC-F8DD-4979-AE3C-D03C0E6C0EC1}" type="sibTrans" cxnId="{A42A640D-2AF4-4085-ADDE-BA42D2BF4823}">
      <dgm:prSet/>
      <dgm:spPr/>
      <dgm:t>
        <a:bodyPr/>
        <a:lstStyle/>
        <a:p>
          <a:endParaRPr lang="sl-SI"/>
        </a:p>
      </dgm:t>
    </dgm:pt>
    <dgm:pt modelId="{D917FBC2-E4C0-4E99-8790-59898D693BF1}">
      <dgm:prSet/>
      <dgm:spPr/>
      <dgm:t>
        <a:bodyPr/>
        <a:lstStyle/>
        <a:p>
          <a:pPr algn="ctr"/>
          <a:endParaRPr lang="sl-SI" dirty="0">
            <a:latin typeface="Tw Cen MT Condensed" panose="020B0606020104020203" pitchFamily="34" charset="-18"/>
          </a:endParaRPr>
        </a:p>
      </dgm:t>
    </dgm:pt>
    <dgm:pt modelId="{87251396-E8E5-4A9B-81DA-61ACB5C18FD1}" type="parTrans" cxnId="{42833CA4-F3F6-4A75-BDB1-0602BB1B4CFE}">
      <dgm:prSet/>
      <dgm:spPr/>
      <dgm:t>
        <a:bodyPr/>
        <a:lstStyle/>
        <a:p>
          <a:endParaRPr lang="sl-SI"/>
        </a:p>
      </dgm:t>
    </dgm:pt>
    <dgm:pt modelId="{6A769B56-355B-40F9-8C30-84E57D5E8630}" type="sibTrans" cxnId="{42833CA4-F3F6-4A75-BDB1-0602BB1B4CFE}">
      <dgm:prSet/>
      <dgm:spPr/>
      <dgm:t>
        <a:bodyPr/>
        <a:lstStyle/>
        <a:p>
          <a:endParaRPr lang="sl-SI"/>
        </a:p>
      </dgm:t>
    </dgm:pt>
    <dgm:pt modelId="{6F33887E-46A8-4B84-ACF0-553168BCDC11}">
      <dgm:prSet/>
      <dgm:spPr/>
      <dgm:t>
        <a:bodyPr/>
        <a:lstStyle/>
        <a:p>
          <a:pPr algn="ctr"/>
          <a:endParaRPr lang="sl-SI">
            <a:latin typeface="Tw Cen MT Condensed" panose="020B0606020104020203" pitchFamily="34" charset="-18"/>
          </a:endParaRPr>
        </a:p>
      </dgm:t>
    </dgm:pt>
    <dgm:pt modelId="{D8353B98-3E99-4DD7-95B3-D409965BB0BA}" type="parTrans" cxnId="{1C59B8BF-352B-471E-A4B3-CD6338781CDA}">
      <dgm:prSet/>
      <dgm:spPr/>
      <dgm:t>
        <a:bodyPr/>
        <a:lstStyle/>
        <a:p>
          <a:endParaRPr lang="sl-SI"/>
        </a:p>
      </dgm:t>
    </dgm:pt>
    <dgm:pt modelId="{B08AC909-CE9C-412C-A366-B6497B80441C}" type="sibTrans" cxnId="{1C59B8BF-352B-471E-A4B3-CD6338781CDA}">
      <dgm:prSet/>
      <dgm:spPr/>
      <dgm:t>
        <a:bodyPr/>
        <a:lstStyle/>
        <a:p>
          <a:endParaRPr lang="sl-SI"/>
        </a:p>
      </dgm:t>
    </dgm:pt>
    <dgm:pt modelId="{D3D05926-D240-4FDA-8BD4-49625E97A92D}">
      <dgm:prSet/>
      <dgm:spPr/>
      <dgm:t>
        <a:bodyPr/>
        <a:lstStyle/>
        <a:p>
          <a:pPr algn="ctr"/>
          <a:endParaRPr lang="sl-SI">
            <a:latin typeface="Tw Cen MT Condensed" panose="020B0606020104020203" pitchFamily="34" charset="-18"/>
          </a:endParaRPr>
        </a:p>
      </dgm:t>
    </dgm:pt>
    <dgm:pt modelId="{56183199-CAAA-41D6-B942-E8DE0BF9237B}" type="parTrans" cxnId="{30A25A82-4CFA-40F2-A626-6010E55E476A}">
      <dgm:prSet/>
      <dgm:spPr/>
      <dgm:t>
        <a:bodyPr/>
        <a:lstStyle/>
        <a:p>
          <a:endParaRPr lang="sl-SI"/>
        </a:p>
      </dgm:t>
    </dgm:pt>
    <dgm:pt modelId="{A9C9E55B-F4BD-4F1E-88BA-01B8B7E966F6}" type="sibTrans" cxnId="{30A25A82-4CFA-40F2-A626-6010E55E476A}">
      <dgm:prSet/>
      <dgm:spPr/>
      <dgm:t>
        <a:bodyPr/>
        <a:lstStyle/>
        <a:p>
          <a:endParaRPr lang="sl-SI"/>
        </a:p>
      </dgm:t>
    </dgm:pt>
    <dgm:pt modelId="{86CD0152-5E12-4E23-B8F4-FF870B97A7F3}" type="pres">
      <dgm:prSet presAssocID="{B63922F0-A319-46DB-A300-464807163C52}" presName="diagram" presStyleCnt="0">
        <dgm:presLayoutVars>
          <dgm:dir/>
          <dgm:resizeHandles val="exact"/>
        </dgm:presLayoutVars>
      </dgm:prSet>
      <dgm:spPr/>
    </dgm:pt>
    <dgm:pt modelId="{D5C63AD2-38B8-41A7-8A3F-C68BE0B56DE3}" type="pres">
      <dgm:prSet presAssocID="{3525F284-215D-49B4-8A4C-A0CF65D87E01}" presName="node" presStyleLbl="node1" presStyleIdx="0" presStyleCnt="16" custLinFactNeighborX="1383">
        <dgm:presLayoutVars>
          <dgm:bulletEnabled val="1"/>
        </dgm:presLayoutVars>
      </dgm:prSet>
      <dgm:spPr/>
    </dgm:pt>
    <dgm:pt modelId="{41BC4940-90C6-47DA-AF1B-1A0E8C84793B}" type="pres">
      <dgm:prSet presAssocID="{F3380BCD-A59E-4EBD-9183-E385D59CD18A}" presName="sibTrans" presStyleCnt="0"/>
      <dgm:spPr/>
    </dgm:pt>
    <dgm:pt modelId="{4C9DF9C3-CEC6-4F4B-989F-E19753C997E9}" type="pres">
      <dgm:prSet presAssocID="{F860C1F7-3D50-460F-9392-EA08B8AB474A}" presName="node" presStyleLbl="node1" presStyleIdx="1" presStyleCnt="16" custLinFactNeighborX="1383">
        <dgm:presLayoutVars>
          <dgm:bulletEnabled val="1"/>
        </dgm:presLayoutVars>
      </dgm:prSet>
      <dgm:spPr/>
    </dgm:pt>
    <dgm:pt modelId="{67A93DBC-660F-411A-A9CF-F2ABF7F7978E}" type="pres">
      <dgm:prSet presAssocID="{6D2DF566-2784-4FB7-A14A-F50055FB07B1}" presName="sibTrans" presStyleCnt="0"/>
      <dgm:spPr/>
    </dgm:pt>
    <dgm:pt modelId="{1FB51937-5792-447A-9E6C-BFEF0E17A6C1}" type="pres">
      <dgm:prSet presAssocID="{FB8E7767-C8F7-47AD-BE5B-B73E46B638F5}" presName="node" presStyleLbl="node1" presStyleIdx="2" presStyleCnt="16" custLinFactNeighborX="1383">
        <dgm:presLayoutVars>
          <dgm:bulletEnabled val="1"/>
        </dgm:presLayoutVars>
      </dgm:prSet>
      <dgm:spPr/>
    </dgm:pt>
    <dgm:pt modelId="{F9A354F7-8CDB-4302-868E-284CE5D2D56E}" type="pres">
      <dgm:prSet presAssocID="{691CB5A9-F9E3-43F8-A7CD-9FA58866B367}" presName="sibTrans" presStyleCnt="0"/>
      <dgm:spPr/>
    </dgm:pt>
    <dgm:pt modelId="{A4DE1A39-F397-4716-A1F8-AC4C90F550E8}" type="pres">
      <dgm:prSet presAssocID="{11E69B83-F564-4219-A584-5DB2C202A19A}" presName="node" presStyleLbl="node1" presStyleIdx="3" presStyleCnt="16" custLinFactNeighborX="1383">
        <dgm:presLayoutVars>
          <dgm:bulletEnabled val="1"/>
        </dgm:presLayoutVars>
      </dgm:prSet>
      <dgm:spPr/>
    </dgm:pt>
    <dgm:pt modelId="{C42F8A76-68B1-4EEE-997F-1E7868DEC110}" type="pres">
      <dgm:prSet presAssocID="{C5C3AECD-3335-4CD5-A829-2AC585E05B69}" presName="sibTrans" presStyleCnt="0"/>
      <dgm:spPr/>
    </dgm:pt>
    <dgm:pt modelId="{E396A0DB-2518-4369-A727-7AFB08C77099}" type="pres">
      <dgm:prSet presAssocID="{8C0092FE-A0AF-4803-8A64-E30FD29E86FD}" presName="node" presStyleLbl="node1" presStyleIdx="4" presStyleCnt="16" custLinFactNeighborX="1383">
        <dgm:presLayoutVars>
          <dgm:bulletEnabled val="1"/>
        </dgm:presLayoutVars>
      </dgm:prSet>
      <dgm:spPr/>
    </dgm:pt>
    <dgm:pt modelId="{001C6FC4-FAA5-4A42-98C4-5E472B6C347A}" type="pres">
      <dgm:prSet presAssocID="{B5D54532-3AE0-4FD9-ADF9-F1C8ABA450FB}" presName="sibTrans" presStyleCnt="0"/>
      <dgm:spPr/>
    </dgm:pt>
    <dgm:pt modelId="{E2FC93A9-113A-48CD-8639-B894D90EAA6F}" type="pres">
      <dgm:prSet presAssocID="{4267470D-D7F0-4592-92A4-BF44F6342BF9}" presName="node" presStyleLbl="node1" presStyleIdx="5" presStyleCnt="16" custLinFactNeighborX="1383">
        <dgm:presLayoutVars>
          <dgm:bulletEnabled val="1"/>
        </dgm:presLayoutVars>
      </dgm:prSet>
      <dgm:spPr/>
    </dgm:pt>
    <dgm:pt modelId="{088BD1A8-9FC6-4F0C-92FD-9F3FF21CEACC}" type="pres">
      <dgm:prSet presAssocID="{0F4C1F9F-8942-4835-B62A-3B44E89A433F}" presName="sibTrans" presStyleCnt="0"/>
      <dgm:spPr/>
    </dgm:pt>
    <dgm:pt modelId="{3436DF36-06A6-4E91-9163-81924FC4AD8A}" type="pres">
      <dgm:prSet presAssocID="{54E5D084-4401-4598-8A03-971A8E7655C3}" presName="node" presStyleLbl="node1" presStyleIdx="6" presStyleCnt="16" custLinFactNeighborX="1383">
        <dgm:presLayoutVars>
          <dgm:bulletEnabled val="1"/>
        </dgm:presLayoutVars>
      </dgm:prSet>
      <dgm:spPr/>
    </dgm:pt>
    <dgm:pt modelId="{6B1FB2CD-63F2-4844-B22F-B88316C1931B}" type="pres">
      <dgm:prSet presAssocID="{82E8731E-FD84-4B08-ADC9-33D0C36542F0}" presName="sibTrans" presStyleCnt="0"/>
      <dgm:spPr/>
    </dgm:pt>
    <dgm:pt modelId="{6B6814B2-644A-4791-B0BC-553230EEC13E}" type="pres">
      <dgm:prSet presAssocID="{2C4CCE12-B4B5-4FB5-981A-E271B363F06E}" presName="node" presStyleLbl="node1" presStyleIdx="7" presStyleCnt="16" custLinFactNeighborX="1383">
        <dgm:presLayoutVars>
          <dgm:bulletEnabled val="1"/>
        </dgm:presLayoutVars>
      </dgm:prSet>
      <dgm:spPr/>
    </dgm:pt>
    <dgm:pt modelId="{B261791D-37E6-4DD8-81A1-DD6295F680BE}" type="pres">
      <dgm:prSet presAssocID="{B8CAF9C4-3192-45CC-B385-C5242A461389}" presName="sibTrans" presStyleCnt="0"/>
      <dgm:spPr/>
    </dgm:pt>
    <dgm:pt modelId="{A794F753-0FF2-4D1A-B03A-E955A3DD68E8}" type="pres">
      <dgm:prSet presAssocID="{F7D99583-DEFD-494F-A728-0E272E535F31}" presName="node" presStyleLbl="node1" presStyleIdx="8" presStyleCnt="16" custLinFactNeighborX="1383">
        <dgm:presLayoutVars>
          <dgm:bulletEnabled val="1"/>
        </dgm:presLayoutVars>
      </dgm:prSet>
      <dgm:spPr/>
    </dgm:pt>
    <dgm:pt modelId="{AC931E17-7728-4AD8-A678-1B8F2DD9750D}" type="pres">
      <dgm:prSet presAssocID="{678630CC-F8DD-4979-AE3C-D03C0E6C0EC1}" presName="sibTrans" presStyleCnt="0"/>
      <dgm:spPr/>
    </dgm:pt>
    <dgm:pt modelId="{CB91C058-BC7A-4736-8BC3-909EFB6785A0}" type="pres">
      <dgm:prSet presAssocID="{D917FBC2-E4C0-4E99-8790-59898D693BF1}" presName="node" presStyleLbl="node1" presStyleIdx="9" presStyleCnt="16" custLinFactNeighborX="1383">
        <dgm:presLayoutVars>
          <dgm:bulletEnabled val="1"/>
        </dgm:presLayoutVars>
      </dgm:prSet>
      <dgm:spPr/>
    </dgm:pt>
    <dgm:pt modelId="{B6EB20A1-2CF7-4968-BC18-8C2351349421}" type="pres">
      <dgm:prSet presAssocID="{6A769B56-355B-40F9-8C30-84E57D5E8630}" presName="sibTrans" presStyleCnt="0"/>
      <dgm:spPr/>
    </dgm:pt>
    <dgm:pt modelId="{9247F45C-2292-4A96-B5D3-5344A38D98AF}" type="pres">
      <dgm:prSet presAssocID="{6F33887E-46A8-4B84-ACF0-553168BCDC11}" presName="node" presStyleLbl="node1" presStyleIdx="10" presStyleCnt="16" custLinFactNeighborX="1383">
        <dgm:presLayoutVars>
          <dgm:bulletEnabled val="1"/>
        </dgm:presLayoutVars>
      </dgm:prSet>
      <dgm:spPr/>
    </dgm:pt>
    <dgm:pt modelId="{8513D479-EFB6-4BAE-897A-C7C686585B85}" type="pres">
      <dgm:prSet presAssocID="{B08AC909-CE9C-412C-A366-B6497B80441C}" presName="sibTrans" presStyleCnt="0"/>
      <dgm:spPr/>
    </dgm:pt>
    <dgm:pt modelId="{DA225F7F-D5E9-4080-B832-7E620E243807}" type="pres">
      <dgm:prSet presAssocID="{D3D05926-D240-4FDA-8BD4-49625E97A92D}" presName="node" presStyleLbl="node1" presStyleIdx="11" presStyleCnt="16">
        <dgm:presLayoutVars>
          <dgm:bulletEnabled val="1"/>
        </dgm:presLayoutVars>
      </dgm:prSet>
      <dgm:spPr/>
    </dgm:pt>
    <dgm:pt modelId="{B7936434-DCEB-4769-A208-E2B20B3742C2}" type="pres">
      <dgm:prSet presAssocID="{A9C9E55B-F4BD-4F1E-88BA-01B8B7E966F6}" presName="sibTrans" presStyleCnt="0"/>
      <dgm:spPr/>
    </dgm:pt>
    <dgm:pt modelId="{9DB1CED1-5285-415D-8914-688C24FDA202}" type="pres">
      <dgm:prSet presAssocID="{8BE4DA40-5201-4E5F-ABB1-626F0CB95124}" presName="node" presStyleLbl="node1" presStyleIdx="12" presStyleCnt="16">
        <dgm:presLayoutVars>
          <dgm:bulletEnabled val="1"/>
        </dgm:presLayoutVars>
      </dgm:prSet>
      <dgm:spPr/>
    </dgm:pt>
    <dgm:pt modelId="{49C7D214-B187-4723-806F-5FCF36FA77EB}" type="pres">
      <dgm:prSet presAssocID="{3026D818-F6DD-47A6-B26D-A66E395ECE4A}" presName="sibTrans" presStyleCnt="0"/>
      <dgm:spPr/>
    </dgm:pt>
    <dgm:pt modelId="{803D2251-03BF-4BCD-9970-D326DA66EC3B}" type="pres">
      <dgm:prSet presAssocID="{335C27C4-9322-4A20-94E9-3E78BAA2128C}" presName="node" presStyleLbl="node1" presStyleIdx="13" presStyleCnt="16">
        <dgm:presLayoutVars>
          <dgm:bulletEnabled val="1"/>
        </dgm:presLayoutVars>
      </dgm:prSet>
      <dgm:spPr/>
    </dgm:pt>
    <dgm:pt modelId="{6217460D-0C41-482E-929F-E0BF83DB3C48}" type="pres">
      <dgm:prSet presAssocID="{4FF52A85-6BE4-4EAC-A299-A623459C2A7B}" presName="sibTrans" presStyleCnt="0"/>
      <dgm:spPr/>
    </dgm:pt>
    <dgm:pt modelId="{0EA90879-97BC-42CC-81E1-C03D55BDC01C}" type="pres">
      <dgm:prSet presAssocID="{5C6066B2-0D77-44AA-9CD6-21B357511F2A}" presName="node" presStyleLbl="node1" presStyleIdx="14" presStyleCnt="16">
        <dgm:presLayoutVars>
          <dgm:bulletEnabled val="1"/>
        </dgm:presLayoutVars>
      </dgm:prSet>
      <dgm:spPr/>
    </dgm:pt>
    <dgm:pt modelId="{7DED1289-ED4B-475E-B9E8-AB2C5B184376}" type="pres">
      <dgm:prSet presAssocID="{B44BCE5F-A508-40CC-93E3-560319B2EFC7}" presName="sibTrans" presStyleCnt="0"/>
      <dgm:spPr/>
    </dgm:pt>
    <dgm:pt modelId="{8F81BB6A-BAA0-4DEE-922F-862EDE9560FC}" type="pres">
      <dgm:prSet presAssocID="{6251DA2B-E01E-49E9-A029-AF8C6BA36E27}" presName="node" presStyleLbl="node1" presStyleIdx="15" presStyleCnt="16">
        <dgm:presLayoutVars>
          <dgm:bulletEnabled val="1"/>
        </dgm:presLayoutVars>
      </dgm:prSet>
      <dgm:spPr/>
    </dgm:pt>
  </dgm:ptLst>
  <dgm:cxnLst>
    <dgm:cxn modelId="{A47D5808-162E-4871-A752-DAD2D6940569}" srcId="{B63922F0-A319-46DB-A300-464807163C52}" destId="{8BE4DA40-5201-4E5F-ABB1-626F0CB95124}" srcOrd="12" destOrd="0" parTransId="{5E533BBD-C8ED-4586-B3CD-0542B7617178}" sibTransId="{3026D818-F6DD-47A6-B26D-A66E395ECE4A}"/>
    <dgm:cxn modelId="{A42A640D-2AF4-4085-ADDE-BA42D2BF4823}" srcId="{B63922F0-A319-46DB-A300-464807163C52}" destId="{F7D99583-DEFD-494F-A728-0E272E535F31}" srcOrd="8" destOrd="0" parTransId="{4514AB18-D01B-42D0-9DD7-6B674F75253D}" sibTransId="{678630CC-F8DD-4979-AE3C-D03C0E6C0EC1}"/>
    <dgm:cxn modelId="{7C118F0D-4C83-40CA-B58A-4C880E71479C}" srcId="{B63922F0-A319-46DB-A300-464807163C52}" destId="{11E69B83-F564-4219-A584-5DB2C202A19A}" srcOrd="3" destOrd="0" parTransId="{6514ADF1-7496-47C9-9AFB-25F90831B826}" sibTransId="{C5C3AECD-3335-4CD5-A829-2AC585E05B69}"/>
    <dgm:cxn modelId="{5FE73B26-9D17-4941-9FD1-E34ED0EF08DE}" type="presOf" srcId="{D3D05926-D240-4FDA-8BD4-49625E97A92D}" destId="{DA225F7F-D5E9-4080-B832-7E620E243807}" srcOrd="0" destOrd="0" presId="urn:microsoft.com/office/officeart/2005/8/layout/default"/>
    <dgm:cxn modelId="{561B6728-3E9E-4BB3-A503-747AC785C222}" srcId="{B63922F0-A319-46DB-A300-464807163C52}" destId="{FB8E7767-C8F7-47AD-BE5B-B73E46B638F5}" srcOrd="2" destOrd="0" parTransId="{A6F7322D-5824-400C-99D0-D212961D2B19}" sibTransId="{691CB5A9-F9E3-43F8-A7CD-9FA58866B367}"/>
    <dgm:cxn modelId="{2CD8E430-B18A-409D-A0ED-843609DBCE23}" srcId="{B63922F0-A319-46DB-A300-464807163C52}" destId="{6251DA2B-E01E-49E9-A029-AF8C6BA36E27}" srcOrd="15" destOrd="0" parTransId="{4415BD8F-4D44-4CEF-B76F-254DCA521BF8}" sibTransId="{ED4EE51A-65CF-4941-8A43-93D575D4C295}"/>
    <dgm:cxn modelId="{EF96603E-83D1-4017-A69E-7A0DC50653A2}" type="presOf" srcId="{8BE4DA40-5201-4E5F-ABB1-626F0CB95124}" destId="{9DB1CED1-5285-415D-8914-688C24FDA202}" srcOrd="0" destOrd="0" presId="urn:microsoft.com/office/officeart/2005/8/layout/default"/>
    <dgm:cxn modelId="{940D7E3F-937B-44B4-B36A-A2A566721B8F}" srcId="{B63922F0-A319-46DB-A300-464807163C52}" destId="{F860C1F7-3D50-460F-9392-EA08B8AB474A}" srcOrd="1" destOrd="0" parTransId="{2C4334D0-F2A4-49E1-8222-318CB451EE55}" sibTransId="{6D2DF566-2784-4FB7-A14A-F50055FB07B1}"/>
    <dgm:cxn modelId="{F0D79460-BBCA-45A3-B180-C5270CCBFBFE}" srcId="{B63922F0-A319-46DB-A300-464807163C52}" destId="{4267470D-D7F0-4592-92A4-BF44F6342BF9}" srcOrd="5" destOrd="0" parTransId="{A95E9EE1-52DC-4BB0-A521-07211F1DCE57}" sibTransId="{0F4C1F9F-8942-4835-B62A-3B44E89A433F}"/>
    <dgm:cxn modelId="{F798766C-710A-4017-A913-9F04E7383B8D}" type="presOf" srcId="{B63922F0-A319-46DB-A300-464807163C52}" destId="{86CD0152-5E12-4E23-B8F4-FF870B97A7F3}" srcOrd="0" destOrd="0" presId="urn:microsoft.com/office/officeart/2005/8/layout/default"/>
    <dgm:cxn modelId="{8849B376-2F59-4F3F-9E76-4434507619A6}" type="presOf" srcId="{FB8E7767-C8F7-47AD-BE5B-B73E46B638F5}" destId="{1FB51937-5792-447A-9E6C-BFEF0E17A6C1}" srcOrd="0" destOrd="0" presId="urn:microsoft.com/office/officeart/2005/8/layout/default"/>
    <dgm:cxn modelId="{30A25A82-4CFA-40F2-A626-6010E55E476A}" srcId="{B63922F0-A319-46DB-A300-464807163C52}" destId="{D3D05926-D240-4FDA-8BD4-49625E97A92D}" srcOrd="11" destOrd="0" parTransId="{56183199-CAAA-41D6-B942-E8DE0BF9237B}" sibTransId="{A9C9E55B-F4BD-4F1E-88BA-01B8B7E966F6}"/>
    <dgm:cxn modelId="{DFC5C084-B263-4762-8269-CB507D5CC804}" type="presOf" srcId="{6F33887E-46A8-4B84-ACF0-553168BCDC11}" destId="{9247F45C-2292-4A96-B5D3-5344A38D98AF}" srcOrd="0" destOrd="0" presId="urn:microsoft.com/office/officeart/2005/8/layout/default"/>
    <dgm:cxn modelId="{022DBC9E-8164-47FE-B357-7479F1AD7444}" type="presOf" srcId="{FA5C0064-BC76-4D69-9E96-0D28A817163A}" destId="{D5C63AD2-38B8-41A7-8A3F-C68BE0B56DE3}" srcOrd="0" destOrd="1" presId="urn:microsoft.com/office/officeart/2005/8/layout/default"/>
    <dgm:cxn modelId="{40AABE9E-74DC-4611-9767-69BF2AAF6F36}" type="presOf" srcId="{8C0092FE-A0AF-4803-8A64-E30FD29E86FD}" destId="{E396A0DB-2518-4369-A727-7AFB08C77099}" srcOrd="0" destOrd="0" presId="urn:microsoft.com/office/officeart/2005/8/layout/default"/>
    <dgm:cxn modelId="{42833CA4-F3F6-4A75-BDB1-0602BB1B4CFE}" srcId="{B63922F0-A319-46DB-A300-464807163C52}" destId="{D917FBC2-E4C0-4E99-8790-59898D693BF1}" srcOrd="9" destOrd="0" parTransId="{87251396-E8E5-4A9B-81DA-61ACB5C18FD1}" sibTransId="{6A769B56-355B-40F9-8C30-84E57D5E8630}"/>
    <dgm:cxn modelId="{B77C90A4-90D5-4879-ACDE-6EE70A995C78}" type="presOf" srcId="{F7D99583-DEFD-494F-A728-0E272E535F31}" destId="{A794F753-0FF2-4D1A-B03A-E955A3DD68E8}" srcOrd="0" destOrd="0" presId="urn:microsoft.com/office/officeart/2005/8/layout/default"/>
    <dgm:cxn modelId="{DE7E08A7-4100-4102-A407-0C2F3BDCFE0E}" srcId="{B63922F0-A319-46DB-A300-464807163C52}" destId="{5C6066B2-0D77-44AA-9CD6-21B357511F2A}" srcOrd="14" destOrd="0" parTransId="{9C1EDB68-17F6-44EB-BD23-0BCD83ECDB9F}" sibTransId="{B44BCE5F-A508-40CC-93E3-560319B2EFC7}"/>
    <dgm:cxn modelId="{F6F197AB-3EE0-4CB0-B86F-AA709947DEAF}" type="presOf" srcId="{4267470D-D7F0-4592-92A4-BF44F6342BF9}" destId="{E2FC93A9-113A-48CD-8639-B894D90EAA6F}" srcOrd="0" destOrd="0" presId="urn:microsoft.com/office/officeart/2005/8/layout/default"/>
    <dgm:cxn modelId="{C14A23AC-6AB6-451C-A8D7-5AE676A2C27C}" srcId="{3525F284-215D-49B4-8A4C-A0CF65D87E01}" destId="{FA5C0064-BC76-4D69-9E96-0D28A817163A}" srcOrd="0" destOrd="0" parTransId="{F8D0147C-C5FB-4A11-BED3-F8F93428A585}" sibTransId="{8276C2B2-6411-4B72-A245-E16EA24F6F25}"/>
    <dgm:cxn modelId="{0B3152B3-DAEC-4504-9935-7BC735D83F99}" type="presOf" srcId="{2C4CCE12-B4B5-4FB5-981A-E271B363F06E}" destId="{6B6814B2-644A-4791-B0BC-553230EEC13E}" srcOrd="0" destOrd="0" presId="urn:microsoft.com/office/officeart/2005/8/layout/default"/>
    <dgm:cxn modelId="{1C59B8BF-352B-471E-A4B3-CD6338781CDA}" srcId="{B63922F0-A319-46DB-A300-464807163C52}" destId="{6F33887E-46A8-4B84-ACF0-553168BCDC11}" srcOrd="10" destOrd="0" parTransId="{D8353B98-3E99-4DD7-95B3-D409965BB0BA}" sibTransId="{B08AC909-CE9C-412C-A366-B6497B80441C}"/>
    <dgm:cxn modelId="{6EFF58C1-5623-453D-8A1B-CF9F46FF8D04}" srcId="{B63922F0-A319-46DB-A300-464807163C52}" destId="{3525F284-215D-49B4-8A4C-A0CF65D87E01}" srcOrd="0" destOrd="0" parTransId="{6990F680-4FF3-43B9-A036-02E980141697}" sibTransId="{F3380BCD-A59E-4EBD-9183-E385D59CD18A}"/>
    <dgm:cxn modelId="{BC024FC9-372A-4AD1-81A9-DB9ABE52D693}" type="presOf" srcId="{F860C1F7-3D50-460F-9392-EA08B8AB474A}" destId="{4C9DF9C3-CEC6-4F4B-989F-E19753C997E9}" srcOrd="0" destOrd="0" presId="urn:microsoft.com/office/officeart/2005/8/layout/default"/>
    <dgm:cxn modelId="{60CA73CA-D90C-4E7E-AD2F-CEE6A86167CB}" srcId="{B63922F0-A319-46DB-A300-464807163C52}" destId="{335C27C4-9322-4A20-94E9-3E78BAA2128C}" srcOrd="13" destOrd="0" parTransId="{DDB868AB-15F6-4873-8393-F4623C7E0C81}" sibTransId="{4FF52A85-6BE4-4EAC-A299-A623459C2A7B}"/>
    <dgm:cxn modelId="{F2E229D9-923C-45FF-B71D-D272EC8D5B32}" type="presOf" srcId="{6251DA2B-E01E-49E9-A029-AF8C6BA36E27}" destId="{8F81BB6A-BAA0-4DEE-922F-862EDE9560FC}" srcOrd="0" destOrd="0" presId="urn:microsoft.com/office/officeart/2005/8/layout/default"/>
    <dgm:cxn modelId="{121432D9-E5D7-423D-81EB-ED344A0DB976}" type="presOf" srcId="{54E5D084-4401-4598-8A03-971A8E7655C3}" destId="{3436DF36-06A6-4E91-9163-81924FC4AD8A}" srcOrd="0" destOrd="0" presId="urn:microsoft.com/office/officeart/2005/8/layout/default"/>
    <dgm:cxn modelId="{ECAB8EDC-66A4-43E3-A988-8314D53D6465}" type="presOf" srcId="{5C6066B2-0D77-44AA-9CD6-21B357511F2A}" destId="{0EA90879-97BC-42CC-81E1-C03D55BDC01C}" srcOrd="0" destOrd="0" presId="urn:microsoft.com/office/officeart/2005/8/layout/default"/>
    <dgm:cxn modelId="{74F786DD-120B-48C1-B263-5AB7CF7A1E5E}" srcId="{B63922F0-A319-46DB-A300-464807163C52}" destId="{8C0092FE-A0AF-4803-8A64-E30FD29E86FD}" srcOrd="4" destOrd="0" parTransId="{8CEA8BD5-A35F-4D09-B9F1-1FA1A1FC6A57}" sibTransId="{B5D54532-3AE0-4FD9-ADF9-F1C8ABA450FB}"/>
    <dgm:cxn modelId="{409582F8-A0DC-423B-9F2F-42BEE087BACB}" srcId="{B63922F0-A319-46DB-A300-464807163C52}" destId="{2C4CCE12-B4B5-4FB5-981A-E271B363F06E}" srcOrd="7" destOrd="0" parTransId="{707DD61B-7D08-4CEC-ADD0-B2B5D500C9FA}" sibTransId="{B8CAF9C4-3192-45CC-B385-C5242A461389}"/>
    <dgm:cxn modelId="{197CCBF8-31AD-401E-B0CF-33F90338B3BC}" type="presOf" srcId="{335C27C4-9322-4A20-94E9-3E78BAA2128C}" destId="{803D2251-03BF-4BCD-9970-D326DA66EC3B}" srcOrd="0" destOrd="0" presId="urn:microsoft.com/office/officeart/2005/8/layout/default"/>
    <dgm:cxn modelId="{05C512F9-6EF3-41EA-9152-4F184C92E9EE}" srcId="{B63922F0-A319-46DB-A300-464807163C52}" destId="{54E5D084-4401-4598-8A03-971A8E7655C3}" srcOrd="6" destOrd="0" parTransId="{1F957E94-12AF-4B0B-A0AF-E2E6EB7869C1}" sibTransId="{82E8731E-FD84-4B08-ADC9-33D0C36542F0}"/>
    <dgm:cxn modelId="{FFEDABFA-705C-4153-8ADE-56EC03A3FD7E}" type="presOf" srcId="{11E69B83-F564-4219-A584-5DB2C202A19A}" destId="{A4DE1A39-F397-4716-A1F8-AC4C90F550E8}" srcOrd="0" destOrd="0" presId="urn:microsoft.com/office/officeart/2005/8/layout/default"/>
    <dgm:cxn modelId="{CB0DDDFD-B494-49D8-9553-182BF6F0BF81}" type="presOf" srcId="{D917FBC2-E4C0-4E99-8790-59898D693BF1}" destId="{CB91C058-BC7A-4736-8BC3-909EFB6785A0}" srcOrd="0" destOrd="0" presId="urn:microsoft.com/office/officeart/2005/8/layout/default"/>
    <dgm:cxn modelId="{6627D4FE-1F39-41D2-B8CF-9DCA9A4D1164}" type="presOf" srcId="{3525F284-215D-49B4-8A4C-A0CF65D87E01}" destId="{D5C63AD2-38B8-41A7-8A3F-C68BE0B56DE3}" srcOrd="0" destOrd="0" presId="urn:microsoft.com/office/officeart/2005/8/layout/default"/>
    <dgm:cxn modelId="{2FD6EFFE-D58F-4FCB-9D7C-7E632F5DE67D}" type="presParOf" srcId="{86CD0152-5E12-4E23-B8F4-FF870B97A7F3}" destId="{D5C63AD2-38B8-41A7-8A3F-C68BE0B56DE3}" srcOrd="0" destOrd="0" presId="urn:microsoft.com/office/officeart/2005/8/layout/default"/>
    <dgm:cxn modelId="{16667A1D-7F2A-4F38-8A9B-6F9138725F51}" type="presParOf" srcId="{86CD0152-5E12-4E23-B8F4-FF870B97A7F3}" destId="{41BC4940-90C6-47DA-AF1B-1A0E8C84793B}" srcOrd="1" destOrd="0" presId="urn:microsoft.com/office/officeart/2005/8/layout/default"/>
    <dgm:cxn modelId="{FCAB14AD-6FF6-45BA-8B9C-AE83ECE608A6}" type="presParOf" srcId="{86CD0152-5E12-4E23-B8F4-FF870B97A7F3}" destId="{4C9DF9C3-CEC6-4F4B-989F-E19753C997E9}" srcOrd="2" destOrd="0" presId="urn:microsoft.com/office/officeart/2005/8/layout/default"/>
    <dgm:cxn modelId="{B0835E7C-CA73-481E-9816-FFB65BBD0541}" type="presParOf" srcId="{86CD0152-5E12-4E23-B8F4-FF870B97A7F3}" destId="{67A93DBC-660F-411A-A9CF-F2ABF7F7978E}" srcOrd="3" destOrd="0" presId="urn:microsoft.com/office/officeart/2005/8/layout/default"/>
    <dgm:cxn modelId="{37A0A695-366A-440B-AD66-65BA434F065A}" type="presParOf" srcId="{86CD0152-5E12-4E23-B8F4-FF870B97A7F3}" destId="{1FB51937-5792-447A-9E6C-BFEF0E17A6C1}" srcOrd="4" destOrd="0" presId="urn:microsoft.com/office/officeart/2005/8/layout/default"/>
    <dgm:cxn modelId="{D9F85E14-CDD9-4115-BA80-AB7F5AF6C32B}" type="presParOf" srcId="{86CD0152-5E12-4E23-B8F4-FF870B97A7F3}" destId="{F9A354F7-8CDB-4302-868E-284CE5D2D56E}" srcOrd="5" destOrd="0" presId="urn:microsoft.com/office/officeart/2005/8/layout/default"/>
    <dgm:cxn modelId="{FFB5FB87-912C-4C59-B48C-216028DEF958}" type="presParOf" srcId="{86CD0152-5E12-4E23-B8F4-FF870B97A7F3}" destId="{A4DE1A39-F397-4716-A1F8-AC4C90F550E8}" srcOrd="6" destOrd="0" presId="urn:microsoft.com/office/officeart/2005/8/layout/default"/>
    <dgm:cxn modelId="{F5A9C0E3-B980-45E7-9AD9-F5F4D0B234DA}" type="presParOf" srcId="{86CD0152-5E12-4E23-B8F4-FF870B97A7F3}" destId="{C42F8A76-68B1-4EEE-997F-1E7868DEC110}" srcOrd="7" destOrd="0" presId="urn:microsoft.com/office/officeart/2005/8/layout/default"/>
    <dgm:cxn modelId="{EEF2C225-26FC-4305-9DC1-DC6AF61D1ACF}" type="presParOf" srcId="{86CD0152-5E12-4E23-B8F4-FF870B97A7F3}" destId="{E396A0DB-2518-4369-A727-7AFB08C77099}" srcOrd="8" destOrd="0" presId="urn:microsoft.com/office/officeart/2005/8/layout/default"/>
    <dgm:cxn modelId="{0ED7FEAE-19F3-4D19-AED2-C91475FE5DC9}" type="presParOf" srcId="{86CD0152-5E12-4E23-B8F4-FF870B97A7F3}" destId="{001C6FC4-FAA5-4A42-98C4-5E472B6C347A}" srcOrd="9" destOrd="0" presId="urn:microsoft.com/office/officeart/2005/8/layout/default"/>
    <dgm:cxn modelId="{FA7CA6AF-34A4-4C99-A869-F6A73476BB49}" type="presParOf" srcId="{86CD0152-5E12-4E23-B8F4-FF870B97A7F3}" destId="{E2FC93A9-113A-48CD-8639-B894D90EAA6F}" srcOrd="10" destOrd="0" presId="urn:microsoft.com/office/officeart/2005/8/layout/default"/>
    <dgm:cxn modelId="{47051941-3F10-4799-91C4-2361169AB37F}" type="presParOf" srcId="{86CD0152-5E12-4E23-B8F4-FF870B97A7F3}" destId="{088BD1A8-9FC6-4F0C-92FD-9F3FF21CEACC}" srcOrd="11" destOrd="0" presId="urn:microsoft.com/office/officeart/2005/8/layout/default"/>
    <dgm:cxn modelId="{248A9B67-58EC-4012-BC1F-886E9D5243C9}" type="presParOf" srcId="{86CD0152-5E12-4E23-B8F4-FF870B97A7F3}" destId="{3436DF36-06A6-4E91-9163-81924FC4AD8A}" srcOrd="12" destOrd="0" presId="urn:microsoft.com/office/officeart/2005/8/layout/default"/>
    <dgm:cxn modelId="{73874F59-486C-40B3-8CDD-6BB6752AAB0B}" type="presParOf" srcId="{86CD0152-5E12-4E23-B8F4-FF870B97A7F3}" destId="{6B1FB2CD-63F2-4844-B22F-B88316C1931B}" srcOrd="13" destOrd="0" presId="urn:microsoft.com/office/officeart/2005/8/layout/default"/>
    <dgm:cxn modelId="{EBE804EC-53D0-4E8D-8FAA-57CC34A0071F}" type="presParOf" srcId="{86CD0152-5E12-4E23-B8F4-FF870B97A7F3}" destId="{6B6814B2-644A-4791-B0BC-553230EEC13E}" srcOrd="14" destOrd="0" presId="urn:microsoft.com/office/officeart/2005/8/layout/default"/>
    <dgm:cxn modelId="{C67E1A02-37A1-4E32-905D-FBC3761D186C}" type="presParOf" srcId="{86CD0152-5E12-4E23-B8F4-FF870B97A7F3}" destId="{B261791D-37E6-4DD8-81A1-DD6295F680BE}" srcOrd="15" destOrd="0" presId="urn:microsoft.com/office/officeart/2005/8/layout/default"/>
    <dgm:cxn modelId="{C4E4B6D2-84EA-490A-AA18-DB3E7C736651}" type="presParOf" srcId="{86CD0152-5E12-4E23-B8F4-FF870B97A7F3}" destId="{A794F753-0FF2-4D1A-B03A-E955A3DD68E8}" srcOrd="16" destOrd="0" presId="urn:microsoft.com/office/officeart/2005/8/layout/default"/>
    <dgm:cxn modelId="{BBAD99C9-1A55-4657-A894-27AF829075B6}" type="presParOf" srcId="{86CD0152-5E12-4E23-B8F4-FF870B97A7F3}" destId="{AC931E17-7728-4AD8-A678-1B8F2DD9750D}" srcOrd="17" destOrd="0" presId="urn:microsoft.com/office/officeart/2005/8/layout/default"/>
    <dgm:cxn modelId="{60212689-6634-49C0-A9B2-3ABAAB08ECEC}" type="presParOf" srcId="{86CD0152-5E12-4E23-B8F4-FF870B97A7F3}" destId="{CB91C058-BC7A-4736-8BC3-909EFB6785A0}" srcOrd="18" destOrd="0" presId="urn:microsoft.com/office/officeart/2005/8/layout/default"/>
    <dgm:cxn modelId="{A21FE253-E33D-4B9F-9AD1-CFEA7173468B}" type="presParOf" srcId="{86CD0152-5E12-4E23-B8F4-FF870B97A7F3}" destId="{B6EB20A1-2CF7-4968-BC18-8C2351349421}" srcOrd="19" destOrd="0" presId="urn:microsoft.com/office/officeart/2005/8/layout/default"/>
    <dgm:cxn modelId="{3D6DD36A-E32B-4847-88C6-46671F1964C6}" type="presParOf" srcId="{86CD0152-5E12-4E23-B8F4-FF870B97A7F3}" destId="{9247F45C-2292-4A96-B5D3-5344A38D98AF}" srcOrd="20" destOrd="0" presId="urn:microsoft.com/office/officeart/2005/8/layout/default"/>
    <dgm:cxn modelId="{41BBAE1F-949F-4404-B5A9-97CDF8D0E300}" type="presParOf" srcId="{86CD0152-5E12-4E23-B8F4-FF870B97A7F3}" destId="{8513D479-EFB6-4BAE-897A-C7C686585B85}" srcOrd="21" destOrd="0" presId="urn:microsoft.com/office/officeart/2005/8/layout/default"/>
    <dgm:cxn modelId="{2F3346B9-4348-4291-A57A-5BDBF01CE1F5}" type="presParOf" srcId="{86CD0152-5E12-4E23-B8F4-FF870B97A7F3}" destId="{DA225F7F-D5E9-4080-B832-7E620E243807}" srcOrd="22" destOrd="0" presId="urn:microsoft.com/office/officeart/2005/8/layout/default"/>
    <dgm:cxn modelId="{DC0D1C52-9E86-49A3-9C6C-046DDBAA17AA}" type="presParOf" srcId="{86CD0152-5E12-4E23-B8F4-FF870B97A7F3}" destId="{B7936434-DCEB-4769-A208-E2B20B3742C2}" srcOrd="23" destOrd="0" presId="urn:microsoft.com/office/officeart/2005/8/layout/default"/>
    <dgm:cxn modelId="{17B3C875-F6D4-4482-B28D-F32ACFFF06BD}" type="presParOf" srcId="{86CD0152-5E12-4E23-B8F4-FF870B97A7F3}" destId="{9DB1CED1-5285-415D-8914-688C24FDA202}" srcOrd="24" destOrd="0" presId="urn:microsoft.com/office/officeart/2005/8/layout/default"/>
    <dgm:cxn modelId="{5ED979D9-EE93-42A1-80E3-1E066B7BB96C}" type="presParOf" srcId="{86CD0152-5E12-4E23-B8F4-FF870B97A7F3}" destId="{49C7D214-B187-4723-806F-5FCF36FA77EB}" srcOrd="25" destOrd="0" presId="urn:microsoft.com/office/officeart/2005/8/layout/default"/>
    <dgm:cxn modelId="{B4CE35CC-D4CC-444C-A5C8-826B49B9AA64}" type="presParOf" srcId="{86CD0152-5E12-4E23-B8F4-FF870B97A7F3}" destId="{803D2251-03BF-4BCD-9970-D326DA66EC3B}" srcOrd="26" destOrd="0" presId="urn:microsoft.com/office/officeart/2005/8/layout/default"/>
    <dgm:cxn modelId="{97DE0931-C234-4262-8D22-D85D6032EE2F}" type="presParOf" srcId="{86CD0152-5E12-4E23-B8F4-FF870B97A7F3}" destId="{6217460D-0C41-482E-929F-E0BF83DB3C48}" srcOrd="27" destOrd="0" presId="urn:microsoft.com/office/officeart/2005/8/layout/default"/>
    <dgm:cxn modelId="{312473AF-20BB-4162-8506-788D4E49B0B3}" type="presParOf" srcId="{86CD0152-5E12-4E23-B8F4-FF870B97A7F3}" destId="{0EA90879-97BC-42CC-81E1-C03D55BDC01C}" srcOrd="28" destOrd="0" presId="urn:microsoft.com/office/officeart/2005/8/layout/default"/>
    <dgm:cxn modelId="{85FA8148-AE09-4F8F-B5E6-6953C776AE0D}" type="presParOf" srcId="{86CD0152-5E12-4E23-B8F4-FF870B97A7F3}" destId="{7DED1289-ED4B-475E-B9E8-AB2C5B184376}" srcOrd="29" destOrd="0" presId="urn:microsoft.com/office/officeart/2005/8/layout/default"/>
    <dgm:cxn modelId="{9205B8AC-9450-4D46-BCA7-9FFCB2D58930}" type="presParOf" srcId="{86CD0152-5E12-4E23-B8F4-FF870B97A7F3}" destId="{8F81BB6A-BAA0-4DEE-922F-862EDE9560FC}"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E75A58-E98E-4584-A782-CE94ADEEC5C6}" type="doc">
      <dgm:prSet loTypeId="urn:microsoft.com/office/officeart/2008/layout/AccentedPicture" loCatId="picture" qsTypeId="urn:microsoft.com/office/officeart/2005/8/quickstyle/simple1" qsCatId="simple" csTypeId="urn:microsoft.com/office/officeart/2005/8/colors/accent3_2" csCatId="accent3" phldr="1"/>
      <dgm:spPr/>
      <dgm:t>
        <a:bodyPr/>
        <a:lstStyle/>
        <a:p>
          <a:endParaRPr lang="sl-SI"/>
        </a:p>
      </dgm:t>
    </dgm:pt>
    <dgm:pt modelId="{E553E65D-8A7E-4C00-A4AD-F7EF57086F92}">
      <dgm:prSet phldrT="[besedilo]"/>
      <dgm:spPr/>
      <dgm:t>
        <a:bodyPr/>
        <a:lstStyle/>
        <a:p>
          <a:r>
            <a:rPr lang="sl-SI" dirty="0">
              <a:latin typeface="Tw Cen MT Condensed" panose="020B0606020104020203" pitchFamily="34" charset="-18"/>
            </a:rPr>
            <a:t>KOHEZIVNOST V SKUPNOSTI</a:t>
          </a:r>
        </a:p>
      </dgm:t>
    </dgm:pt>
    <dgm:pt modelId="{9F02B902-31FC-4135-A721-E2D48430166D}" type="parTrans" cxnId="{E5F6D901-16B5-4C17-A139-D7ECA889D886}">
      <dgm:prSet/>
      <dgm:spPr/>
      <dgm:t>
        <a:bodyPr/>
        <a:lstStyle/>
        <a:p>
          <a:endParaRPr lang="sl-SI"/>
        </a:p>
      </dgm:t>
    </dgm:pt>
    <dgm:pt modelId="{5A7F09D0-80BF-4E47-A028-F21AE2387585}" type="sibTrans" cxnId="{E5F6D901-16B5-4C17-A139-D7ECA889D886}">
      <dgm:prSet/>
      <dgm:spPr/>
      <dgm:t>
        <a:bodyPr/>
        <a:lstStyle/>
        <a:p>
          <a:endParaRPr lang="sl-SI">
            <a:latin typeface="Tw Cen MT Condensed" panose="020B0606020104020203" pitchFamily="34" charset="-18"/>
          </a:endParaRPr>
        </a:p>
      </dgm:t>
    </dgm:pt>
    <dgm:pt modelId="{D60694D9-AF69-402A-981C-D1902C019623}">
      <dgm:prSet phldrT="[besedilo]"/>
      <dgm:spPr/>
      <dgm:t>
        <a:bodyPr/>
        <a:lstStyle/>
        <a:p>
          <a:r>
            <a:rPr lang="sl-SI" dirty="0">
              <a:latin typeface="Tw Cen MT Condensed" panose="020B0606020104020203" pitchFamily="34" charset="-18"/>
            </a:rPr>
            <a:t>PRIHODNOST</a:t>
          </a:r>
        </a:p>
      </dgm:t>
    </dgm:pt>
    <dgm:pt modelId="{BD0EDB8C-7271-436C-8209-78D3CC157F97}" type="parTrans" cxnId="{251DD8FA-1FB6-4D19-AE98-E1EC5A33FCBF}">
      <dgm:prSet/>
      <dgm:spPr/>
      <dgm:t>
        <a:bodyPr/>
        <a:lstStyle/>
        <a:p>
          <a:endParaRPr lang="sl-SI"/>
        </a:p>
      </dgm:t>
    </dgm:pt>
    <dgm:pt modelId="{A09FFC63-8B7A-4C76-ACC1-B9A263189C54}" type="sibTrans" cxnId="{251DD8FA-1FB6-4D19-AE98-E1EC5A33FCBF}">
      <dgm:prSet/>
      <dgm:spPr/>
      <dgm:t>
        <a:bodyPr/>
        <a:lstStyle/>
        <a:p>
          <a:endParaRPr lang="sl-SI"/>
        </a:p>
      </dgm:t>
    </dgm:pt>
    <dgm:pt modelId="{EC8C555A-712A-4986-A639-D3EA37E61F1B}">
      <dgm:prSet phldrT="[besedilo]"/>
      <dgm:spPr/>
      <dgm:t>
        <a:bodyPr/>
        <a:lstStyle/>
        <a:p>
          <a:r>
            <a:rPr lang="sl-SI" dirty="0">
              <a:latin typeface="Tw Cen MT Condensed" panose="020B0606020104020203" pitchFamily="34" charset="-18"/>
            </a:rPr>
            <a:t>PROSTORI DRUŽENJA</a:t>
          </a:r>
        </a:p>
      </dgm:t>
    </dgm:pt>
    <dgm:pt modelId="{7DA8BD73-B50F-4F58-B368-9F37F0E78CA5}" type="parTrans" cxnId="{EEBA4F72-2C19-43B8-9FA6-61718760831E}">
      <dgm:prSet/>
      <dgm:spPr/>
      <dgm:t>
        <a:bodyPr/>
        <a:lstStyle/>
        <a:p>
          <a:endParaRPr lang="sl-SI"/>
        </a:p>
      </dgm:t>
    </dgm:pt>
    <dgm:pt modelId="{725C97A8-87AC-43EE-9BC7-FB4F0F37DDD6}" type="sibTrans" cxnId="{EEBA4F72-2C19-43B8-9FA6-61718760831E}">
      <dgm:prSet/>
      <dgm:spPr/>
      <dgm:t>
        <a:bodyPr/>
        <a:lstStyle/>
        <a:p>
          <a:endParaRPr lang="sl-SI"/>
        </a:p>
      </dgm:t>
    </dgm:pt>
    <dgm:pt modelId="{BC18CCB6-E344-46D3-989D-DE0751655A5B}">
      <dgm:prSet phldrT="[besedilo]"/>
      <dgm:spPr/>
      <dgm:t>
        <a:bodyPr/>
        <a:lstStyle/>
        <a:p>
          <a:r>
            <a:rPr lang="sl-SI" dirty="0">
              <a:solidFill>
                <a:schemeClr val="tx1"/>
              </a:solidFill>
              <a:latin typeface="Tw Cen MT Condensed" panose="020B0606020104020203" pitchFamily="34" charset="-18"/>
            </a:rPr>
            <a:t>DELOVANJE DRUŠTEV</a:t>
          </a:r>
        </a:p>
      </dgm:t>
    </dgm:pt>
    <dgm:pt modelId="{0D628175-8791-4473-978B-453D90D2A9EF}" type="parTrans" cxnId="{F24DA813-3DEC-4EDE-9564-9FEF937C397A}">
      <dgm:prSet/>
      <dgm:spPr/>
      <dgm:t>
        <a:bodyPr/>
        <a:lstStyle/>
        <a:p>
          <a:endParaRPr lang="sl-SI"/>
        </a:p>
      </dgm:t>
    </dgm:pt>
    <dgm:pt modelId="{228B536B-3D2E-4A0B-8D97-04CA41C012F8}" type="sibTrans" cxnId="{F24DA813-3DEC-4EDE-9564-9FEF937C397A}">
      <dgm:prSet/>
      <dgm:spPr/>
      <dgm:t>
        <a:bodyPr/>
        <a:lstStyle/>
        <a:p>
          <a:endParaRPr lang="sl-SI"/>
        </a:p>
      </dgm:t>
    </dgm:pt>
    <dgm:pt modelId="{DFB84614-0B44-474A-8203-134E48C24A6A}">
      <dgm:prSet/>
      <dgm:spPr/>
      <dgm:t>
        <a:bodyPr/>
        <a:lstStyle/>
        <a:p>
          <a:r>
            <a:rPr lang="sl-SI" dirty="0">
              <a:latin typeface="Tw Cen MT Condensed" panose="020B0606020104020203" pitchFamily="34" charset="-18"/>
            </a:rPr>
            <a:t>MEDGENERACIJSKO SODELOVANJE</a:t>
          </a:r>
        </a:p>
      </dgm:t>
    </dgm:pt>
    <dgm:pt modelId="{9224EA80-DF44-4BD4-850E-D8453D60FBE8}" type="parTrans" cxnId="{EE979BB2-2888-41E1-8F02-A6C96E870C37}">
      <dgm:prSet/>
      <dgm:spPr/>
      <dgm:t>
        <a:bodyPr/>
        <a:lstStyle/>
        <a:p>
          <a:endParaRPr lang="sl-SI"/>
        </a:p>
      </dgm:t>
    </dgm:pt>
    <dgm:pt modelId="{C00D6F82-CC0F-4A67-8D6C-52B2A27F379B}" type="sibTrans" cxnId="{EE979BB2-2888-41E1-8F02-A6C96E870C37}">
      <dgm:prSet/>
      <dgm:spPr/>
      <dgm:t>
        <a:bodyPr/>
        <a:lstStyle/>
        <a:p>
          <a:endParaRPr lang="sl-SI"/>
        </a:p>
      </dgm:t>
    </dgm:pt>
    <dgm:pt modelId="{F17D583E-A127-4CE6-94AE-DCC361B727B9}">
      <dgm:prSet phldrT="[besedilo]"/>
      <dgm:spPr/>
      <dgm:t>
        <a:bodyPr/>
        <a:lstStyle/>
        <a:p>
          <a:r>
            <a:rPr lang="sl-SI" dirty="0">
              <a:solidFill>
                <a:schemeClr val="tx1"/>
              </a:solidFill>
              <a:latin typeface="Tw Cen MT Condensed" panose="020B0606020104020203" pitchFamily="34" charset="-18"/>
            </a:rPr>
            <a:t>OKOLJSKE VSEBINE</a:t>
          </a:r>
        </a:p>
      </dgm:t>
    </dgm:pt>
    <dgm:pt modelId="{4200EBF8-6873-469E-AA2C-CE024BE1B85A}" type="parTrans" cxnId="{B47C9204-9C9A-4005-A7D0-CB1F428342E5}">
      <dgm:prSet/>
      <dgm:spPr/>
      <dgm:t>
        <a:bodyPr/>
        <a:lstStyle/>
        <a:p>
          <a:endParaRPr lang="sl-SI"/>
        </a:p>
      </dgm:t>
    </dgm:pt>
    <dgm:pt modelId="{41368CCD-7F7B-48A4-AEF4-D47B8EDD5B7A}" type="sibTrans" cxnId="{B47C9204-9C9A-4005-A7D0-CB1F428342E5}">
      <dgm:prSet/>
      <dgm:spPr/>
      <dgm:t>
        <a:bodyPr/>
        <a:lstStyle/>
        <a:p>
          <a:endParaRPr lang="sl-SI"/>
        </a:p>
      </dgm:t>
    </dgm:pt>
    <dgm:pt modelId="{F4B2C205-2489-4183-9B3D-3F8022F999D5}" type="pres">
      <dgm:prSet presAssocID="{F1E75A58-E98E-4584-A782-CE94ADEEC5C6}" presName="Name0" presStyleCnt="0">
        <dgm:presLayoutVars>
          <dgm:dir/>
        </dgm:presLayoutVars>
      </dgm:prSet>
      <dgm:spPr/>
    </dgm:pt>
    <dgm:pt modelId="{732855D3-6F34-4831-9A7D-BADA0545793B}" type="pres">
      <dgm:prSet presAssocID="{5A7F09D0-80BF-4E47-A028-F21AE2387585}" presName="picture_1" presStyleLbl="bgImgPlace1" presStyleIdx="0" presStyleCnt="1"/>
      <dgm:spPr/>
    </dgm:pt>
    <dgm:pt modelId="{7FA89DDE-94EB-4E64-9596-39157223357C}" type="pres">
      <dgm:prSet presAssocID="{E553E65D-8A7E-4C00-A4AD-F7EF57086F92}" presName="text_1" presStyleLbl="node1" presStyleIdx="0" presStyleCnt="0">
        <dgm:presLayoutVars>
          <dgm:bulletEnabled val="1"/>
        </dgm:presLayoutVars>
      </dgm:prSet>
      <dgm:spPr/>
    </dgm:pt>
    <dgm:pt modelId="{2CF38312-2ED3-4C02-B492-B40B4587E6DD}" type="pres">
      <dgm:prSet presAssocID="{F1E75A58-E98E-4584-A782-CE94ADEEC5C6}" presName="linV" presStyleCnt="0"/>
      <dgm:spPr/>
    </dgm:pt>
    <dgm:pt modelId="{61175EAB-7A48-4132-A01B-BABF07FB2144}" type="pres">
      <dgm:prSet presAssocID="{D60694D9-AF69-402A-981C-D1902C019623}" presName="pair" presStyleCnt="0"/>
      <dgm:spPr/>
    </dgm:pt>
    <dgm:pt modelId="{D3A94450-3E38-403F-91A1-9C29D3683343}" type="pres">
      <dgm:prSet presAssocID="{D60694D9-AF69-402A-981C-D1902C019623}" presName="spaceH" presStyleLbl="node1" presStyleIdx="0" presStyleCnt="0"/>
      <dgm:spPr/>
    </dgm:pt>
    <dgm:pt modelId="{DB599BD0-030B-41F6-89D0-44752222317C}" type="pres">
      <dgm:prSet presAssocID="{D60694D9-AF69-402A-981C-D1902C019623}" presName="desPictures" presStyleLbl="alignImgPlace1" presStyleIdx="0" presStyleCnt="5"/>
      <dgm:spPr/>
    </dgm:pt>
    <dgm:pt modelId="{1420D85D-1CC0-47AD-A58B-37C7BFEBC5B1}" type="pres">
      <dgm:prSet presAssocID="{D60694D9-AF69-402A-981C-D1902C019623}" presName="desTextWrapper" presStyleCnt="0"/>
      <dgm:spPr/>
    </dgm:pt>
    <dgm:pt modelId="{06890375-1581-4C9E-962B-59F8C2E0E8BE}" type="pres">
      <dgm:prSet presAssocID="{D60694D9-AF69-402A-981C-D1902C019623}" presName="desText" presStyleLbl="revTx" presStyleIdx="0" presStyleCnt="5">
        <dgm:presLayoutVars>
          <dgm:bulletEnabled val="1"/>
        </dgm:presLayoutVars>
      </dgm:prSet>
      <dgm:spPr/>
    </dgm:pt>
    <dgm:pt modelId="{430774F8-A548-43BB-A271-CC09BE50810F}" type="pres">
      <dgm:prSet presAssocID="{A09FFC63-8B7A-4C76-ACC1-B9A263189C54}" presName="spaceV" presStyleCnt="0"/>
      <dgm:spPr/>
    </dgm:pt>
    <dgm:pt modelId="{18F4B4EF-20B3-44C5-8553-B9CB1C4E89A5}" type="pres">
      <dgm:prSet presAssocID="{EC8C555A-712A-4986-A639-D3EA37E61F1B}" presName="pair" presStyleCnt="0"/>
      <dgm:spPr/>
    </dgm:pt>
    <dgm:pt modelId="{9DE6BBC0-3B53-45BE-BE10-2D0CD6B5CA7D}" type="pres">
      <dgm:prSet presAssocID="{EC8C555A-712A-4986-A639-D3EA37E61F1B}" presName="spaceH" presStyleLbl="node1" presStyleIdx="0" presStyleCnt="0"/>
      <dgm:spPr/>
    </dgm:pt>
    <dgm:pt modelId="{DB288E18-A026-4E23-A40B-9967AEDFDAEA}" type="pres">
      <dgm:prSet presAssocID="{EC8C555A-712A-4986-A639-D3EA37E61F1B}" presName="desPictures" presStyleLbl="alignImgPlace1" presStyleIdx="1" presStyleCnt="5"/>
      <dgm:spPr/>
    </dgm:pt>
    <dgm:pt modelId="{EBA83560-4B7B-4E3A-AADC-86E4DA7355F9}" type="pres">
      <dgm:prSet presAssocID="{EC8C555A-712A-4986-A639-D3EA37E61F1B}" presName="desTextWrapper" presStyleCnt="0"/>
      <dgm:spPr/>
    </dgm:pt>
    <dgm:pt modelId="{3E8B0EA5-623B-41BE-9342-FAE19A1AE01C}" type="pres">
      <dgm:prSet presAssocID="{EC8C555A-712A-4986-A639-D3EA37E61F1B}" presName="desText" presStyleLbl="revTx" presStyleIdx="1" presStyleCnt="5">
        <dgm:presLayoutVars>
          <dgm:bulletEnabled val="1"/>
        </dgm:presLayoutVars>
      </dgm:prSet>
      <dgm:spPr/>
    </dgm:pt>
    <dgm:pt modelId="{6C299515-DEF5-45DF-9D8A-34DE7EAD2834}" type="pres">
      <dgm:prSet presAssocID="{725C97A8-87AC-43EE-9BC7-FB4F0F37DDD6}" presName="spaceV" presStyleCnt="0"/>
      <dgm:spPr/>
    </dgm:pt>
    <dgm:pt modelId="{1F9F8DBD-103A-47B3-9102-7CCA9A0EB62E}" type="pres">
      <dgm:prSet presAssocID="{DFB84614-0B44-474A-8203-134E48C24A6A}" presName="pair" presStyleCnt="0"/>
      <dgm:spPr/>
    </dgm:pt>
    <dgm:pt modelId="{475870AF-8D2C-418F-9EFE-78DA0C121B18}" type="pres">
      <dgm:prSet presAssocID="{DFB84614-0B44-474A-8203-134E48C24A6A}" presName="spaceH" presStyleLbl="node1" presStyleIdx="0" presStyleCnt="0"/>
      <dgm:spPr/>
    </dgm:pt>
    <dgm:pt modelId="{183CB125-F43D-480A-BCE3-BCA212BD08BA}" type="pres">
      <dgm:prSet presAssocID="{DFB84614-0B44-474A-8203-134E48C24A6A}" presName="desPictures" presStyleLbl="alignImgPlace1" presStyleIdx="2" presStyleCnt="5"/>
      <dgm:spPr/>
    </dgm:pt>
    <dgm:pt modelId="{5CD518C3-478E-4F1D-A680-C2FAA62CD9C4}" type="pres">
      <dgm:prSet presAssocID="{DFB84614-0B44-474A-8203-134E48C24A6A}" presName="desTextWrapper" presStyleCnt="0"/>
      <dgm:spPr/>
    </dgm:pt>
    <dgm:pt modelId="{97BBF200-721E-4288-9DC9-240E915987D2}" type="pres">
      <dgm:prSet presAssocID="{DFB84614-0B44-474A-8203-134E48C24A6A}" presName="desText" presStyleLbl="revTx" presStyleIdx="2" presStyleCnt="5">
        <dgm:presLayoutVars>
          <dgm:bulletEnabled val="1"/>
        </dgm:presLayoutVars>
      </dgm:prSet>
      <dgm:spPr/>
    </dgm:pt>
    <dgm:pt modelId="{B7ABDC09-3A98-4C84-8DA2-85F8E83CB266}" type="pres">
      <dgm:prSet presAssocID="{C00D6F82-CC0F-4A67-8D6C-52B2A27F379B}" presName="spaceV" presStyleCnt="0"/>
      <dgm:spPr/>
    </dgm:pt>
    <dgm:pt modelId="{76553DFA-E515-4CFA-AA27-BDD648D20E20}" type="pres">
      <dgm:prSet presAssocID="{BC18CCB6-E344-46D3-989D-DE0751655A5B}" presName="pair" presStyleCnt="0"/>
      <dgm:spPr/>
    </dgm:pt>
    <dgm:pt modelId="{83AB2A73-A100-4DD4-8BE2-A1EF1DE85A08}" type="pres">
      <dgm:prSet presAssocID="{BC18CCB6-E344-46D3-989D-DE0751655A5B}" presName="spaceH" presStyleLbl="node1" presStyleIdx="0" presStyleCnt="0"/>
      <dgm:spPr/>
    </dgm:pt>
    <dgm:pt modelId="{CD7AD6A4-9F73-46C6-8DC5-016B4B72DDE5}" type="pres">
      <dgm:prSet presAssocID="{BC18CCB6-E344-46D3-989D-DE0751655A5B}" presName="desPictures" presStyleLbl="alignImgPlace1" presStyleIdx="3" presStyleCnt="5"/>
      <dgm:spPr/>
    </dgm:pt>
    <dgm:pt modelId="{0CE4E92C-A3C5-43F8-BAC9-097BEED1CCF5}" type="pres">
      <dgm:prSet presAssocID="{BC18CCB6-E344-46D3-989D-DE0751655A5B}" presName="desTextWrapper" presStyleCnt="0"/>
      <dgm:spPr/>
    </dgm:pt>
    <dgm:pt modelId="{90CE82E4-8BE0-4B1F-AC87-2156E7910D88}" type="pres">
      <dgm:prSet presAssocID="{BC18CCB6-E344-46D3-989D-DE0751655A5B}" presName="desText" presStyleLbl="revTx" presStyleIdx="3" presStyleCnt="5">
        <dgm:presLayoutVars>
          <dgm:bulletEnabled val="1"/>
        </dgm:presLayoutVars>
      </dgm:prSet>
      <dgm:spPr/>
    </dgm:pt>
    <dgm:pt modelId="{701BCA30-824E-424F-89A4-33986FC10978}" type="pres">
      <dgm:prSet presAssocID="{228B536B-3D2E-4A0B-8D97-04CA41C012F8}" presName="spaceV" presStyleCnt="0"/>
      <dgm:spPr/>
    </dgm:pt>
    <dgm:pt modelId="{CC3639B6-541E-4121-B955-CA1D08604547}" type="pres">
      <dgm:prSet presAssocID="{F17D583E-A127-4CE6-94AE-DCC361B727B9}" presName="pair" presStyleCnt="0"/>
      <dgm:spPr/>
    </dgm:pt>
    <dgm:pt modelId="{F4A601FC-0674-4053-A4EA-E32794829D26}" type="pres">
      <dgm:prSet presAssocID="{F17D583E-A127-4CE6-94AE-DCC361B727B9}" presName="spaceH" presStyleLbl="node1" presStyleIdx="0" presStyleCnt="0"/>
      <dgm:spPr/>
    </dgm:pt>
    <dgm:pt modelId="{94152456-75B2-4391-811A-7126654327DB}" type="pres">
      <dgm:prSet presAssocID="{F17D583E-A127-4CE6-94AE-DCC361B727B9}" presName="desPictures" presStyleLbl="alignImgPlace1" presStyleIdx="4" presStyleCnt="5"/>
      <dgm:spPr/>
    </dgm:pt>
    <dgm:pt modelId="{0BCF2933-F459-4B72-9153-9BF5F9C72967}" type="pres">
      <dgm:prSet presAssocID="{F17D583E-A127-4CE6-94AE-DCC361B727B9}" presName="desTextWrapper" presStyleCnt="0"/>
      <dgm:spPr/>
    </dgm:pt>
    <dgm:pt modelId="{517ED702-E091-4F54-88B4-4549068B080A}" type="pres">
      <dgm:prSet presAssocID="{F17D583E-A127-4CE6-94AE-DCC361B727B9}" presName="desText" presStyleLbl="revTx" presStyleIdx="4" presStyleCnt="5" custScaleX="142515">
        <dgm:presLayoutVars>
          <dgm:bulletEnabled val="1"/>
        </dgm:presLayoutVars>
      </dgm:prSet>
      <dgm:spPr/>
    </dgm:pt>
    <dgm:pt modelId="{55D30140-F880-45D1-819D-8BFA4E6C8FF5}" type="pres">
      <dgm:prSet presAssocID="{F1E75A58-E98E-4584-A782-CE94ADEEC5C6}" presName="maxNode" presStyleCnt="0"/>
      <dgm:spPr/>
    </dgm:pt>
    <dgm:pt modelId="{A2AFD40B-E9BE-4900-B9E0-165F24BE07C4}" type="pres">
      <dgm:prSet presAssocID="{F1E75A58-E98E-4584-A782-CE94ADEEC5C6}" presName="Name33" presStyleCnt="0"/>
      <dgm:spPr/>
    </dgm:pt>
  </dgm:ptLst>
  <dgm:cxnLst>
    <dgm:cxn modelId="{E5F6D901-16B5-4C17-A139-D7ECA889D886}" srcId="{F1E75A58-E98E-4584-A782-CE94ADEEC5C6}" destId="{E553E65D-8A7E-4C00-A4AD-F7EF57086F92}" srcOrd="0" destOrd="0" parTransId="{9F02B902-31FC-4135-A721-E2D48430166D}" sibTransId="{5A7F09D0-80BF-4E47-A028-F21AE2387585}"/>
    <dgm:cxn modelId="{B47C9204-9C9A-4005-A7D0-CB1F428342E5}" srcId="{F1E75A58-E98E-4584-A782-CE94ADEEC5C6}" destId="{F17D583E-A127-4CE6-94AE-DCC361B727B9}" srcOrd="5" destOrd="0" parTransId="{4200EBF8-6873-469E-AA2C-CE024BE1B85A}" sibTransId="{41368CCD-7F7B-48A4-AEF4-D47B8EDD5B7A}"/>
    <dgm:cxn modelId="{E9DFA305-FF62-473B-BD37-A69EC6904821}" type="presOf" srcId="{F1E75A58-E98E-4584-A782-CE94ADEEC5C6}" destId="{F4B2C205-2489-4183-9B3D-3F8022F999D5}" srcOrd="0" destOrd="0" presId="urn:microsoft.com/office/officeart/2008/layout/AccentedPicture"/>
    <dgm:cxn modelId="{F24DA813-3DEC-4EDE-9564-9FEF937C397A}" srcId="{F1E75A58-E98E-4584-A782-CE94ADEEC5C6}" destId="{BC18CCB6-E344-46D3-989D-DE0751655A5B}" srcOrd="4" destOrd="0" parTransId="{0D628175-8791-4473-978B-453D90D2A9EF}" sibTransId="{228B536B-3D2E-4A0B-8D97-04CA41C012F8}"/>
    <dgm:cxn modelId="{228EA538-30EE-4A8B-8AF4-872116A961AC}" type="presOf" srcId="{E553E65D-8A7E-4C00-A4AD-F7EF57086F92}" destId="{7FA89DDE-94EB-4E64-9596-39157223357C}" srcOrd="0" destOrd="0" presId="urn:microsoft.com/office/officeart/2008/layout/AccentedPicture"/>
    <dgm:cxn modelId="{233E8B39-A10C-4FC3-B831-F2A7E89E8D74}" type="presOf" srcId="{D60694D9-AF69-402A-981C-D1902C019623}" destId="{06890375-1581-4C9E-962B-59F8C2E0E8BE}" srcOrd="0" destOrd="0" presId="urn:microsoft.com/office/officeart/2008/layout/AccentedPicture"/>
    <dgm:cxn modelId="{3A1D5E64-D2D7-47F9-B380-D46F02194088}" type="presOf" srcId="{EC8C555A-712A-4986-A639-D3EA37E61F1B}" destId="{3E8B0EA5-623B-41BE-9342-FAE19A1AE01C}" srcOrd="0" destOrd="0" presId="urn:microsoft.com/office/officeart/2008/layout/AccentedPicture"/>
    <dgm:cxn modelId="{3EAEBB64-B0F8-49DF-A01B-4F81FF410069}" type="presOf" srcId="{BC18CCB6-E344-46D3-989D-DE0751655A5B}" destId="{90CE82E4-8BE0-4B1F-AC87-2156E7910D88}" srcOrd="0" destOrd="0" presId="urn:microsoft.com/office/officeart/2008/layout/AccentedPicture"/>
    <dgm:cxn modelId="{D4012C71-CA82-47A7-92CB-6017FC8559A9}" type="presOf" srcId="{DFB84614-0B44-474A-8203-134E48C24A6A}" destId="{97BBF200-721E-4288-9DC9-240E915987D2}" srcOrd="0" destOrd="0" presId="urn:microsoft.com/office/officeart/2008/layout/AccentedPicture"/>
    <dgm:cxn modelId="{EEBA4F72-2C19-43B8-9FA6-61718760831E}" srcId="{F1E75A58-E98E-4584-A782-CE94ADEEC5C6}" destId="{EC8C555A-712A-4986-A639-D3EA37E61F1B}" srcOrd="2" destOrd="0" parTransId="{7DA8BD73-B50F-4F58-B368-9F37F0E78CA5}" sibTransId="{725C97A8-87AC-43EE-9BC7-FB4F0F37DDD6}"/>
    <dgm:cxn modelId="{B18ADA8F-41BD-4418-A4F0-7777496E53B5}" type="presOf" srcId="{F17D583E-A127-4CE6-94AE-DCC361B727B9}" destId="{517ED702-E091-4F54-88B4-4549068B080A}" srcOrd="0" destOrd="0" presId="urn:microsoft.com/office/officeart/2008/layout/AccentedPicture"/>
    <dgm:cxn modelId="{EE979BB2-2888-41E1-8F02-A6C96E870C37}" srcId="{F1E75A58-E98E-4584-A782-CE94ADEEC5C6}" destId="{DFB84614-0B44-474A-8203-134E48C24A6A}" srcOrd="3" destOrd="0" parTransId="{9224EA80-DF44-4BD4-850E-D8453D60FBE8}" sibTransId="{C00D6F82-CC0F-4A67-8D6C-52B2A27F379B}"/>
    <dgm:cxn modelId="{C6DBE9C0-9AF1-4DCC-B9FE-FEE110BDD702}" type="presOf" srcId="{5A7F09D0-80BF-4E47-A028-F21AE2387585}" destId="{732855D3-6F34-4831-9A7D-BADA0545793B}" srcOrd="0" destOrd="0" presId="urn:microsoft.com/office/officeart/2008/layout/AccentedPicture"/>
    <dgm:cxn modelId="{251DD8FA-1FB6-4D19-AE98-E1EC5A33FCBF}" srcId="{F1E75A58-E98E-4584-A782-CE94ADEEC5C6}" destId="{D60694D9-AF69-402A-981C-D1902C019623}" srcOrd="1" destOrd="0" parTransId="{BD0EDB8C-7271-436C-8209-78D3CC157F97}" sibTransId="{A09FFC63-8B7A-4C76-ACC1-B9A263189C54}"/>
    <dgm:cxn modelId="{8F5CE3F2-F59F-4429-8155-C9D2D8EFC88C}" type="presParOf" srcId="{F4B2C205-2489-4183-9B3D-3F8022F999D5}" destId="{732855D3-6F34-4831-9A7D-BADA0545793B}" srcOrd="0" destOrd="0" presId="urn:microsoft.com/office/officeart/2008/layout/AccentedPicture"/>
    <dgm:cxn modelId="{B2812051-4A97-4AF2-A38E-86F59D50383E}" type="presParOf" srcId="{F4B2C205-2489-4183-9B3D-3F8022F999D5}" destId="{7FA89DDE-94EB-4E64-9596-39157223357C}" srcOrd="1" destOrd="0" presId="urn:microsoft.com/office/officeart/2008/layout/AccentedPicture"/>
    <dgm:cxn modelId="{3B585EAE-7985-41C1-81F9-D09607BA8DDF}" type="presParOf" srcId="{F4B2C205-2489-4183-9B3D-3F8022F999D5}" destId="{2CF38312-2ED3-4C02-B492-B40B4587E6DD}" srcOrd="2" destOrd="0" presId="urn:microsoft.com/office/officeart/2008/layout/AccentedPicture"/>
    <dgm:cxn modelId="{EB04BF3F-5EF8-4DA0-A538-62D464220EA0}" type="presParOf" srcId="{2CF38312-2ED3-4C02-B492-B40B4587E6DD}" destId="{61175EAB-7A48-4132-A01B-BABF07FB2144}" srcOrd="0" destOrd="0" presId="urn:microsoft.com/office/officeart/2008/layout/AccentedPicture"/>
    <dgm:cxn modelId="{B1E950D6-C977-45F4-B225-8FE01D50EFC4}" type="presParOf" srcId="{61175EAB-7A48-4132-A01B-BABF07FB2144}" destId="{D3A94450-3E38-403F-91A1-9C29D3683343}" srcOrd="0" destOrd="0" presId="urn:microsoft.com/office/officeart/2008/layout/AccentedPicture"/>
    <dgm:cxn modelId="{89C90BAB-9690-4287-827E-CCAA9307D1BC}" type="presParOf" srcId="{61175EAB-7A48-4132-A01B-BABF07FB2144}" destId="{DB599BD0-030B-41F6-89D0-44752222317C}" srcOrd="1" destOrd="0" presId="urn:microsoft.com/office/officeart/2008/layout/AccentedPicture"/>
    <dgm:cxn modelId="{DF3DA3D4-0BEA-42BD-8ABD-17ED7273FEDD}" type="presParOf" srcId="{61175EAB-7A48-4132-A01B-BABF07FB2144}" destId="{1420D85D-1CC0-47AD-A58B-37C7BFEBC5B1}" srcOrd="2" destOrd="0" presId="urn:microsoft.com/office/officeart/2008/layout/AccentedPicture"/>
    <dgm:cxn modelId="{E56A8EA9-82E1-4F15-A108-7E53D33DD08D}" type="presParOf" srcId="{1420D85D-1CC0-47AD-A58B-37C7BFEBC5B1}" destId="{06890375-1581-4C9E-962B-59F8C2E0E8BE}" srcOrd="0" destOrd="0" presId="urn:microsoft.com/office/officeart/2008/layout/AccentedPicture"/>
    <dgm:cxn modelId="{45AED51B-D8D9-48A0-9926-CD08264595AA}" type="presParOf" srcId="{2CF38312-2ED3-4C02-B492-B40B4587E6DD}" destId="{430774F8-A548-43BB-A271-CC09BE50810F}" srcOrd="1" destOrd="0" presId="urn:microsoft.com/office/officeart/2008/layout/AccentedPicture"/>
    <dgm:cxn modelId="{49387E00-6364-4995-B946-39DF8FC91489}" type="presParOf" srcId="{2CF38312-2ED3-4C02-B492-B40B4587E6DD}" destId="{18F4B4EF-20B3-44C5-8553-B9CB1C4E89A5}" srcOrd="2" destOrd="0" presId="urn:microsoft.com/office/officeart/2008/layout/AccentedPicture"/>
    <dgm:cxn modelId="{55593EC2-DE4F-4C41-BD22-B6F267E5752E}" type="presParOf" srcId="{18F4B4EF-20B3-44C5-8553-B9CB1C4E89A5}" destId="{9DE6BBC0-3B53-45BE-BE10-2D0CD6B5CA7D}" srcOrd="0" destOrd="0" presId="urn:microsoft.com/office/officeart/2008/layout/AccentedPicture"/>
    <dgm:cxn modelId="{CA86073A-55D9-47FC-B833-5215CD7E4ECB}" type="presParOf" srcId="{18F4B4EF-20B3-44C5-8553-B9CB1C4E89A5}" destId="{DB288E18-A026-4E23-A40B-9967AEDFDAEA}" srcOrd="1" destOrd="0" presId="urn:microsoft.com/office/officeart/2008/layout/AccentedPicture"/>
    <dgm:cxn modelId="{A2D04D88-BB73-4ED5-830F-861D39972A11}" type="presParOf" srcId="{18F4B4EF-20B3-44C5-8553-B9CB1C4E89A5}" destId="{EBA83560-4B7B-4E3A-AADC-86E4DA7355F9}" srcOrd="2" destOrd="0" presId="urn:microsoft.com/office/officeart/2008/layout/AccentedPicture"/>
    <dgm:cxn modelId="{29942547-A87B-4760-A463-C7C6E6F5E753}" type="presParOf" srcId="{EBA83560-4B7B-4E3A-AADC-86E4DA7355F9}" destId="{3E8B0EA5-623B-41BE-9342-FAE19A1AE01C}" srcOrd="0" destOrd="0" presId="urn:microsoft.com/office/officeart/2008/layout/AccentedPicture"/>
    <dgm:cxn modelId="{B7DDB87A-EB01-44BC-9CAA-A023204D5739}" type="presParOf" srcId="{2CF38312-2ED3-4C02-B492-B40B4587E6DD}" destId="{6C299515-DEF5-45DF-9D8A-34DE7EAD2834}" srcOrd="3" destOrd="0" presId="urn:microsoft.com/office/officeart/2008/layout/AccentedPicture"/>
    <dgm:cxn modelId="{FB9D34A0-13D4-4DBF-ADB6-B22625CFA974}" type="presParOf" srcId="{2CF38312-2ED3-4C02-B492-B40B4587E6DD}" destId="{1F9F8DBD-103A-47B3-9102-7CCA9A0EB62E}" srcOrd="4" destOrd="0" presId="urn:microsoft.com/office/officeart/2008/layout/AccentedPicture"/>
    <dgm:cxn modelId="{9D2AE7DA-B712-4EC6-92D6-8B29CB7CE6C4}" type="presParOf" srcId="{1F9F8DBD-103A-47B3-9102-7CCA9A0EB62E}" destId="{475870AF-8D2C-418F-9EFE-78DA0C121B18}" srcOrd="0" destOrd="0" presId="urn:microsoft.com/office/officeart/2008/layout/AccentedPicture"/>
    <dgm:cxn modelId="{849EAE36-707B-4257-A495-54B987EB4106}" type="presParOf" srcId="{1F9F8DBD-103A-47B3-9102-7CCA9A0EB62E}" destId="{183CB125-F43D-480A-BCE3-BCA212BD08BA}" srcOrd="1" destOrd="0" presId="urn:microsoft.com/office/officeart/2008/layout/AccentedPicture"/>
    <dgm:cxn modelId="{3EC48265-8D1A-48BB-97CC-4FE27857DA8B}" type="presParOf" srcId="{1F9F8DBD-103A-47B3-9102-7CCA9A0EB62E}" destId="{5CD518C3-478E-4F1D-A680-C2FAA62CD9C4}" srcOrd="2" destOrd="0" presId="urn:microsoft.com/office/officeart/2008/layout/AccentedPicture"/>
    <dgm:cxn modelId="{5DE62683-B1A0-47E1-B0B2-24E52561389D}" type="presParOf" srcId="{5CD518C3-478E-4F1D-A680-C2FAA62CD9C4}" destId="{97BBF200-721E-4288-9DC9-240E915987D2}" srcOrd="0" destOrd="0" presId="urn:microsoft.com/office/officeart/2008/layout/AccentedPicture"/>
    <dgm:cxn modelId="{BD4BE7DE-EBEE-4D44-99D3-800762F9447C}" type="presParOf" srcId="{2CF38312-2ED3-4C02-B492-B40B4587E6DD}" destId="{B7ABDC09-3A98-4C84-8DA2-85F8E83CB266}" srcOrd="5" destOrd="0" presId="urn:microsoft.com/office/officeart/2008/layout/AccentedPicture"/>
    <dgm:cxn modelId="{28E7D6B3-BF3D-410D-9C41-5722C6C002B9}" type="presParOf" srcId="{2CF38312-2ED3-4C02-B492-B40B4587E6DD}" destId="{76553DFA-E515-4CFA-AA27-BDD648D20E20}" srcOrd="6" destOrd="0" presId="urn:microsoft.com/office/officeart/2008/layout/AccentedPicture"/>
    <dgm:cxn modelId="{A9FB1EE3-9174-4C04-84EC-5995F1187CF9}" type="presParOf" srcId="{76553DFA-E515-4CFA-AA27-BDD648D20E20}" destId="{83AB2A73-A100-4DD4-8BE2-A1EF1DE85A08}" srcOrd="0" destOrd="0" presId="urn:microsoft.com/office/officeart/2008/layout/AccentedPicture"/>
    <dgm:cxn modelId="{2C25932A-9456-430B-B710-B69E033B7785}" type="presParOf" srcId="{76553DFA-E515-4CFA-AA27-BDD648D20E20}" destId="{CD7AD6A4-9F73-46C6-8DC5-016B4B72DDE5}" srcOrd="1" destOrd="0" presId="urn:microsoft.com/office/officeart/2008/layout/AccentedPicture"/>
    <dgm:cxn modelId="{9120CDC5-62E3-4160-A2BB-99BCEB9F6840}" type="presParOf" srcId="{76553DFA-E515-4CFA-AA27-BDD648D20E20}" destId="{0CE4E92C-A3C5-43F8-BAC9-097BEED1CCF5}" srcOrd="2" destOrd="0" presId="urn:microsoft.com/office/officeart/2008/layout/AccentedPicture"/>
    <dgm:cxn modelId="{13929DD9-4A91-4CFB-AD53-490AD42421F4}" type="presParOf" srcId="{0CE4E92C-A3C5-43F8-BAC9-097BEED1CCF5}" destId="{90CE82E4-8BE0-4B1F-AC87-2156E7910D88}" srcOrd="0" destOrd="0" presId="urn:microsoft.com/office/officeart/2008/layout/AccentedPicture"/>
    <dgm:cxn modelId="{521A525E-2284-46F9-9C4D-D83960BAA267}" type="presParOf" srcId="{2CF38312-2ED3-4C02-B492-B40B4587E6DD}" destId="{701BCA30-824E-424F-89A4-33986FC10978}" srcOrd="7" destOrd="0" presId="urn:microsoft.com/office/officeart/2008/layout/AccentedPicture"/>
    <dgm:cxn modelId="{B949621E-4FEA-4378-8284-AB460E4E0E4C}" type="presParOf" srcId="{2CF38312-2ED3-4C02-B492-B40B4587E6DD}" destId="{CC3639B6-541E-4121-B955-CA1D08604547}" srcOrd="8" destOrd="0" presId="urn:microsoft.com/office/officeart/2008/layout/AccentedPicture"/>
    <dgm:cxn modelId="{F3ADE829-AF2E-4872-8753-C1E0F5403206}" type="presParOf" srcId="{CC3639B6-541E-4121-B955-CA1D08604547}" destId="{F4A601FC-0674-4053-A4EA-E32794829D26}" srcOrd="0" destOrd="0" presId="urn:microsoft.com/office/officeart/2008/layout/AccentedPicture"/>
    <dgm:cxn modelId="{76C6EA30-1E7A-47AE-A2E0-BE473F890557}" type="presParOf" srcId="{CC3639B6-541E-4121-B955-CA1D08604547}" destId="{94152456-75B2-4391-811A-7126654327DB}" srcOrd="1" destOrd="0" presId="urn:microsoft.com/office/officeart/2008/layout/AccentedPicture"/>
    <dgm:cxn modelId="{847C5325-AAB3-4ADE-AD95-F3F72CC16B52}" type="presParOf" srcId="{CC3639B6-541E-4121-B955-CA1D08604547}" destId="{0BCF2933-F459-4B72-9153-9BF5F9C72967}" srcOrd="2" destOrd="0" presId="urn:microsoft.com/office/officeart/2008/layout/AccentedPicture"/>
    <dgm:cxn modelId="{9D64E98A-E888-4DDF-95CA-7EC1E337427B}" type="presParOf" srcId="{0BCF2933-F459-4B72-9153-9BF5F9C72967}" destId="{517ED702-E091-4F54-88B4-4549068B080A}" srcOrd="0" destOrd="0" presId="urn:microsoft.com/office/officeart/2008/layout/AccentedPicture"/>
    <dgm:cxn modelId="{1FFC47F6-7476-4A35-8ED3-488122DFC81D}" type="presParOf" srcId="{F4B2C205-2489-4183-9B3D-3F8022F999D5}" destId="{55D30140-F880-45D1-819D-8BFA4E6C8FF5}" srcOrd="3" destOrd="0" presId="urn:microsoft.com/office/officeart/2008/layout/AccentedPicture"/>
    <dgm:cxn modelId="{816C65DF-FC98-4048-8B32-2BF553E31C18}" type="presParOf" srcId="{55D30140-F880-45D1-819D-8BFA4E6C8FF5}" destId="{A2AFD40B-E9BE-4900-B9E0-165F24BE07C4}"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3D5FEC-5B2E-4C29-99A8-0B66F0EF4FF3}" type="doc">
      <dgm:prSet loTypeId="urn:microsoft.com/office/officeart/2005/8/layout/arrow5" loCatId="relationship" qsTypeId="urn:microsoft.com/office/officeart/2005/8/quickstyle/simple1" qsCatId="simple" csTypeId="urn:microsoft.com/office/officeart/2005/8/colors/accent2_1" csCatId="accent2" phldr="1"/>
      <dgm:spPr/>
      <dgm:t>
        <a:bodyPr/>
        <a:lstStyle/>
        <a:p>
          <a:endParaRPr lang="sl-SI"/>
        </a:p>
      </dgm:t>
    </dgm:pt>
    <dgm:pt modelId="{07D6FAFC-2C56-4933-A12D-2D5AA6DCE13A}">
      <dgm:prSet phldrT="[besedilo]"/>
      <dgm:spPr>
        <a:ln>
          <a:solidFill>
            <a:srgbClr val="FFC000"/>
          </a:solidFill>
        </a:ln>
      </dgm:spPr>
      <dgm:t>
        <a:bodyPr/>
        <a:lstStyle/>
        <a:p>
          <a:r>
            <a:rPr lang="sl-SI" dirty="0">
              <a:solidFill>
                <a:srgbClr val="C00000"/>
              </a:solidFill>
              <a:latin typeface="Tw Cen MT Condensed" panose="020B0606020104020203" pitchFamily="34" charset="-18"/>
            </a:rPr>
            <a:t>Kaj delam </a:t>
          </a:r>
          <a:r>
            <a:rPr lang="sl-SI" dirty="0">
              <a:latin typeface="Tw Cen MT Condensed" panose="020B0606020104020203" pitchFamily="34" charset="-18"/>
            </a:rPr>
            <a:t>v skupnosti?</a:t>
          </a:r>
        </a:p>
      </dgm:t>
    </dgm:pt>
    <dgm:pt modelId="{4DD17E66-FF00-4F9C-8192-B5CDD90BB47A}" type="parTrans" cxnId="{34D96832-A32F-4521-B7BE-45D5039C2F05}">
      <dgm:prSet/>
      <dgm:spPr/>
      <dgm:t>
        <a:bodyPr/>
        <a:lstStyle/>
        <a:p>
          <a:endParaRPr lang="sl-SI"/>
        </a:p>
      </dgm:t>
    </dgm:pt>
    <dgm:pt modelId="{F8F2ED1A-DFF5-449C-84CA-41A5B021E99B}" type="sibTrans" cxnId="{34D96832-A32F-4521-B7BE-45D5039C2F05}">
      <dgm:prSet/>
      <dgm:spPr/>
      <dgm:t>
        <a:bodyPr/>
        <a:lstStyle/>
        <a:p>
          <a:endParaRPr lang="sl-SI"/>
        </a:p>
      </dgm:t>
    </dgm:pt>
    <dgm:pt modelId="{E553824F-DA82-488D-965C-8E23DA88615A}">
      <dgm:prSet phldrT="[besedilo]"/>
      <dgm:spPr>
        <a:ln>
          <a:solidFill>
            <a:srgbClr val="FFC000"/>
          </a:solidFill>
        </a:ln>
      </dgm:spPr>
      <dgm:t>
        <a:bodyPr/>
        <a:lstStyle/>
        <a:p>
          <a:r>
            <a:rPr lang="sl-SI" dirty="0">
              <a:solidFill>
                <a:srgbClr val="C00000"/>
              </a:solidFill>
              <a:latin typeface="Tw Cen MT Condensed" panose="020B0606020104020203" pitchFamily="34" charset="-18"/>
            </a:rPr>
            <a:t>Kako prispevam </a:t>
          </a:r>
          <a:r>
            <a:rPr lang="sl-SI" dirty="0">
              <a:latin typeface="Tw Cen MT Condensed" panose="020B0606020104020203" pitchFamily="34" charset="-18"/>
            </a:rPr>
            <a:t>k povezovanju?</a:t>
          </a:r>
        </a:p>
      </dgm:t>
    </dgm:pt>
    <dgm:pt modelId="{F0D534B7-C52C-4F26-8808-A37EE720178E}" type="parTrans" cxnId="{C75A5374-D736-4C5D-BE3E-4AAD8B20D816}">
      <dgm:prSet/>
      <dgm:spPr/>
      <dgm:t>
        <a:bodyPr/>
        <a:lstStyle/>
        <a:p>
          <a:endParaRPr lang="sl-SI"/>
        </a:p>
      </dgm:t>
    </dgm:pt>
    <dgm:pt modelId="{7166FDF4-E6C5-4FE2-BAFD-AD1B9C06C14E}" type="sibTrans" cxnId="{C75A5374-D736-4C5D-BE3E-4AAD8B20D816}">
      <dgm:prSet/>
      <dgm:spPr/>
      <dgm:t>
        <a:bodyPr/>
        <a:lstStyle/>
        <a:p>
          <a:endParaRPr lang="sl-SI"/>
        </a:p>
      </dgm:t>
    </dgm:pt>
    <dgm:pt modelId="{9E4A88C7-63A7-4A79-985E-6BF1726B9E3C}" type="pres">
      <dgm:prSet presAssocID="{C33D5FEC-5B2E-4C29-99A8-0B66F0EF4FF3}" presName="diagram" presStyleCnt="0">
        <dgm:presLayoutVars>
          <dgm:dir/>
          <dgm:resizeHandles val="exact"/>
        </dgm:presLayoutVars>
      </dgm:prSet>
      <dgm:spPr/>
    </dgm:pt>
    <dgm:pt modelId="{752CDD1E-F151-4480-9DB0-5B15F99CD816}" type="pres">
      <dgm:prSet presAssocID="{07D6FAFC-2C56-4933-A12D-2D5AA6DCE13A}" presName="arrow" presStyleLbl="node1" presStyleIdx="0" presStyleCnt="2" custRadScaleRad="98755">
        <dgm:presLayoutVars>
          <dgm:bulletEnabled val="1"/>
        </dgm:presLayoutVars>
      </dgm:prSet>
      <dgm:spPr/>
    </dgm:pt>
    <dgm:pt modelId="{FA9160E4-15AB-4C63-8A68-255C353ABBD6}" type="pres">
      <dgm:prSet presAssocID="{E553824F-DA82-488D-965C-8E23DA88615A}" presName="arrow" presStyleLbl="node1" presStyleIdx="1" presStyleCnt="2" custRadScaleRad="101245">
        <dgm:presLayoutVars>
          <dgm:bulletEnabled val="1"/>
        </dgm:presLayoutVars>
      </dgm:prSet>
      <dgm:spPr/>
    </dgm:pt>
  </dgm:ptLst>
  <dgm:cxnLst>
    <dgm:cxn modelId="{067C3408-01C9-4B31-98FC-50343C132F70}" type="presOf" srcId="{E553824F-DA82-488D-965C-8E23DA88615A}" destId="{FA9160E4-15AB-4C63-8A68-255C353ABBD6}" srcOrd="0" destOrd="0" presId="urn:microsoft.com/office/officeart/2005/8/layout/arrow5"/>
    <dgm:cxn modelId="{34D96832-A32F-4521-B7BE-45D5039C2F05}" srcId="{C33D5FEC-5B2E-4C29-99A8-0B66F0EF4FF3}" destId="{07D6FAFC-2C56-4933-A12D-2D5AA6DCE13A}" srcOrd="0" destOrd="0" parTransId="{4DD17E66-FF00-4F9C-8192-B5CDD90BB47A}" sibTransId="{F8F2ED1A-DFF5-449C-84CA-41A5B021E99B}"/>
    <dgm:cxn modelId="{C75A5374-D736-4C5D-BE3E-4AAD8B20D816}" srcId="{C33D5FEC-5B2E-4C29-99A8-0B66F0EF4FF3}" destId="{E553824F-DA82-488D-965C-8E23DA88615A}" srcOrd="1" destOrd="0" parTransId="{F0D534B7-C52C-4F26-8808-A37EE720178E}" sibTransId="{7166FDF4-E6C5-4FE2-BAFD-AD1B9C06C14E}"/>
    <dgm:cxn modelId="{99B8D1B1-033A-4C49-9A98-ED585E1C8E8C}" type="presOf" srcId="{C33D5FEC-5B2E-4C29-99A8-0B66F0EF4FF3}" destId="{9E4A88C7-63A7-4A79-985E-6BF1726B9E3C}" srcOrd="0" destOrd="0" presId="urn:microsoft.com/office/officeart/2005/8/layout/arrow5"/>
    <dgm:cxn modelId="{6A7E22DC-735F-4855-9215-03448E6C665A}" type="presOf" srcId="{07D6FAFC-2C56-4933-A12D-2D5AA6DCE13A}" destId="{752CDD1E-F151-4480-9DB0-5B15F99CD816}" srcOrd="0" destOrd="0" presId="urn:microsoft.com/office/officeart/2005/8/layout/arrow5"/>
    <dgm:cxn modelId="{BAE54774-49FE-4753-BC16-E6CBEDEEDB53}" type="presParOf" srcId="{9E4A88C7-63A7-4A79-985E-6BF1726B9E3C}" destId="{752CDD1E-F151-4480-9DB0-5B15F99CD816}" srcOrd="0" destOrd="0" presId="urn:microsoft.com/office/officeart/2005/8/layout/arrow5"/>
    <dgm:cxn modelId="{4E7D1186-000A-475C-83AF-E20F8DB461D2}" type="presParOf" srcId="{9E4A88C7-63A7-4A79-985E-6BF1726B9E3C}" destId="{FA9160E4-15AB-4C63-8A68-255C353ABBD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E75A58-E98E-4584-A782-CE94ADEEC5C6}" type="doc">
      <dgm:prSet loTypeId="urn:microsoft.com/office/officeart/2008/layout/AccentedPicture" loCatId="picture" qsTypeId="urn:microsoft.com/office/officeart/2005/8/quickstyle/simple1" qsCatId="simple" csTypeId="urn:microsoft.com/office/officeart/2005/8/colors/accent3_2" csCatId="accent3" phldr="1"/>
      <dgm:spPr/>
      <dgm:t>
        <a:bodyPr/>
        <a:lstStyle/>
        <a:p>
          <a:endParaRPr lang="sl-SI"/>
        </a:p>
      </dgm:t>
    </dgm:pt>
    <dgm:pt modelId="{E553E65D-8A7E-4C00-A4AD-F7EF57086F92}">
      <dgm:prSet phldrT="[besedilo]"/>
      <dgm:spPr/>
      <dgm:t>
        <a:bodyPr/>
        <a:lstStyle/>
        <a:p>
          <a:r>
            <a:rPr lang="sl-SI" dirty="0">
              <a:latin typeface="Tw Cen MT Condensed" panose="020B0606020104020203" pitchFamily="34" charset="-18"/>
            </a:rPr>
            <a:t>KOHEZIVNOST V SKUPNOSTI</a:t>
          </a:r>
        </a:p>
      </dgm:t>
    </dgm:pt>
    <dgm:pt modelId="{9F02B902-31FC-4135-A721-E2D48430166D}" type="parTrans" cxnId="{E5F6D901-16B5-4C17-A139-D7ECA889D886}">
      <dgm:prSet/>
      <dgm:spPr/>
      <dgm:t>
        <a:bodyPr/>
        <a:lstStyle/>
        <a:p>
          <a:endParaRPr lang="sl-SI"/>
        </a:p>
      </dgm:t>
    </dgm:pt>
    <dgm:pt modelId="{5A7F09D0-80BF-4E47-A028-F21AE2387585}" type="sibTrans" cxnId="{E5F6D901-16B5-4C17-A139-D7ECA889D886}">
      <dgm:prSet/>
      <dgm:spPr/>
      <dgm:t>
        <a:bodyPr/>
        <a:lstStyle/>
        <a:p>
          <a:endParaRPr lang="sl-SI">
            <a:latin typeface="Tw Cen MT Condensed" panose="020B0606020104020203" pitchFamily="34" charset="-18"/>
          </a:endParaRPr>
        </a:p>
      </dgm:t>
    </dgm:pt>
    <dgm:pt modelId="{D60694D9-AF69-402A-981C-D1902C019623}">
      <dgm:prSet phldrT="[besedilo]"/>
      <dgm:spPr/>
      <dgm:t>
        <a:bodyPr/>
        <a:lstStyle/>
        <a:p>
          <a:r>
            <a:rPr lang="sl-SI" dirty="0">
              <a:latin typeface="Tw Cen MT Condensed" panose="020B0606020104020203" pitchFamily="34" charset="-18"/>
            </a:rPr>
            <a:t>PRIHODNOST</a:t>
          </a:r>
        </a:p>
      </dgm:t>
    </dgm:pt>
    <dgm:pt modelId="{BD0EDB8C-7271-436C-8209-78D3CC157F97}" type="parTrans" cxnId="{251DD8FA-1FB6-4D19-AE98-E1EC5A33FCBF}">
      <dgm:prSet/>
      <dgm:spPr/>
      <dgm:t>
        <a:bodyPr/>
        <a:lstStyle/>
        <a:p>
          <a:endParaRPr lang="sl-SI"/>
        </a:p>
      </dgm:t>
    </dgm:pt>
    <dgm:pt modelId="{A09FFC63-8B7A-4C76-ACC1-B9A263189C54}" type="sibTrans" cxnId="{251DD8FA-1FB6-4D19-AE98-E1EC5A33FCBF}">
      <dgm:prSet/>
      <dgm:spPr/>
      <dgm:t>
        <a:bodyPr/>
        <a:lstStyle/>
        <a:p>
          <a:endParaRPr lang="sl-SI"/>
        </a:p>
      </dgm:t>
    </dgm:pt>
    <dgm:pt modelId="{EC8C555A-712A-4986-A639-D3EA37E61F1B}">
      <dgm:prSet phldrT="[besedilo]"/>
      <dgm:spPr/>
      <dgm:t>
        <a:bodyPr/>
        <a:lstStyle/>
        <a:p>
          <a:r>
            <a:rPr lang="sl-SI" dirty="0">
              <a:latin typeface="Tw Cen MT Condensed" panose="020B0606020104020203" pitchFamily="34" charset="-18"/>
            </a:rPr>
            <a:t>PROSTORI DRUŽENJA</a:t>
          </a:r>
        </a:p>
      </dgm:t>
    </dgm:pt>
    <dgm:pt modelId="{7DA8BD73-B50F-4F58-B368-9F37F0E78CA5}" type="parTrans" cxnId="{EEBA4F72-2C19-43B8-9FA6-61718760831E}">
      <dgm:prSet/>
      <dgm:spPr/>
      <dgm:t>
        <a:bodyPr/>
        <a:lstStyle/>
        <a:p>
          <a:endParaRPr lang="sl-SI"/>
        </a:p>
      </dgm:t>
    </dgm:pt>
    <dgm:pt modelId="{725C97A8-87AC-43EE-9BC7-FB4F0F37DDD6}" type="sibTrans" cxnId="{EEBA4F72-2C19-43B8-9FA6-61718760831E}">
      <dgm:prSet/>
      <dgm:spPr/>
      <dgm:t>
        <a:bodyPr/>
        <a:lstStyle/>
        <a:p>
          <a:endParaRPr lang="sl-SI"/>
        </a:p>
      </dgm:t>
    </dgm:pt>
    <dgm:pt modelId="{BC18CCB6-E344-46D3-989D-DE0751655A5B}">
      <dgm:prSet phldrT="[besedilo]"/>
      <dgm:spPr/>
      <dgm:t>
        <a:bodyPr/>
        <a:lstStyle/>
        <a:p>
          <a:r>
            <a:rPr lang="sl-SI" dirty="0">
              <a:solidFill>
                <a:schemeClr val="bg1">
                  <a:lumMod val="85000"/>
                </a:schemeClr>
              </a:solidFill>
              <a:latin typeface="Tw Cen MT Condensed" panose="020B0606020104020203" pitchFamily="34" charset="-18"/>
            </a:rPr>
            <a:t>DELOVANJE DRUŠTEV</a:t>
          </a:r>
        </a:p>
      </dgm:t>
    </dgm:pt>
    <dgm:pt modelId="{0D628175-8791-4473-978B-453D90D2A9EF}" type="parTrans" cxnId="{F24DA813-3DEC-4EDE-9564-9FEF937C397A}">
      <dgm:prSet/>
      <dgm:spPr/>
      <dgm:t>
        <a:bodyPr/>
        <a:lstStyle/>
        <a:p>
          <a:endParaRPr lang="sl-SI"/>
        </a:p>
      </dgm:t>
    </dgm:pt>
    <dgm:pt modelId="{228B536B-3D2E-4A0B-8D97-04CA41C012F8}" type="sibTrans" cxnId="{F24DA813-3DEC-4EDE-9564-9FEF937C397A}">
      <dgm:prSet/>
      <dgm:spPr/>
      <dgm:t>
        <a:bodyPr/>
        <a:lstStyle/>
        <a:p>
          <a:endParaRPr lang="sl-SI"/>
        </a:p>
      </dgm:t>
    </dgm:pt>
    <dgm:pt modelId="{DFB84614-0B44-474A-8203-134E48C24A6A}">
      <dgm:prSet/>
      <dgm:spPr/>
      <dgm:t>
        <a:bodyPr/>
        <a:lstStyle/>
        <a:p>
          <a:r>
            <a:rPr lang="sl-SI" dirty="0">
              <a:latin typeface="Tw Cen MT Condensed" panose="020B0606020104020203" pitchFamily="34" charset="-18"/>
            </a:rPr>
            <a:t>MEDGENERACIJSKO SODELOVANJE</a:t>
          </a:r>
        </a:p>
      </dgm:t>
    </dgm:pt>
    <dgm:pt modelId="{9224EA80-DF44-4BD4-850E-D8453D60FBE8}" type="parTrans" cxnId="{EE979BB2-2888-41E1-8F02-A6C96E870C37}">
      <dgm:prSet/>
      <dgm:spPr/>
      <dgm:t>
        <a:bodyPr/>
        <a:lstStyle/>
        <a:p>
          <a:endParaRPr lang="sl-SI"/>
        </a:p>
      </dgm:t>
    </dgm:pt>
    <dgm:pt modelId="{C00D6F82-CC0F-4A67-8D6C-52B2A27F379B}" type="sibTrans" cxnId="{EE979BB2-2888-41E1-8F02-A6C96E870C37}">
      <dgm:prSet/>
      <dgm:spPr/>
      <dgm:t>
        <a:bodyPr/>
        <a:lstStyle/>
        <a:p>
          <a:endParaRPr lang="sl-SI"/>
        </a:p>
      </dgm:t>
    </dgm:pt>
    <dgm:pt modelId="{F17D583E-A127-4CE6-94AE-DCC361B727B9}">
      <dgm:prSet phldrT="[besedilo]"/>
      <dgm:spPr/>
      <dgm:t>
        <a:bodyPr/>
        <a:lstStyle/>
        <a:p>
          <a:r>
            <a:rPr lang="sl-SI" dirty="0">
              <a:solidFill>
                <a:schemeClr val="bg1">
                  <a:lumMod val="85000"/>
                </a:schemeClr>
              </a:solidFill>
              <a:latin typeface="Tw Cen MT Condensed" panose="020B0606020104020203" pitchFamily="34" charset="-18"/>
            </a:rPr>
            <a:t>OKOLJSKE VSEBINE</a:t>
          </a:r>
        </a:p>
      </dgm:t>
    </dgm:pt>
    <dgm:pt modelId="{4200EBF8-6873-469E-AA2C-CE024BE1B85A}" type="parTrans" cxnId="{B47C9204-9C9A-4005-A7D0-CB1F428342E5}">
      <dgm:prSet/>
      <dgm:spPr/>
      <dgm:t>
        <a:bodyPr/>
        <a:lstStyle/>
        <a:p>
          <a:endParaRPr lang="sl-SI"/>
        </a:p>
      </dgm:t>
    </dgm:pt>
    <dgm:pt modelId="{41368CCD-7F7B-48A4-AEF4-D47B8EDD5B7A}" type="sibTrans" cxnId="{B47C9204-9C9A-4005-A7D0-CB1F428342E5}">
      <dgm:prSet/>
      <dgm:spPr/>
      <dgm:t>
        <a:bodyPr/>
        <a:lstStyle/>
        <a:p>
          <a:endParaRPr lang="sl-SI"/>
        </a:p>
      </dgm:t>
    </dgm:pt>
    <dgm:pt modelId="{F4B2C205-2489-4183-9B3D-3F8022F999D5}" type="pres">
      <dgm:prSet presAssocID="{F1E75A58-E98E-4584-A782-CE94ADEEC5C6}" presName="Name0" presStyleCnt="0">
        <dgm:presLayoutVars>
          <dgm:dir/>
        </dgm:presLayoutVars>
      </dgm:prSet>
      <dgm:spPr/>
    </dgm:pt>
    <dgm:pt modelId="{732855D3-6F34-4831-9A7D-BADA0545793B}" type="pres">
      <dgm:prSet presAssocID="{5A7F09D0-80BF-4E47-A028-F21AE2387585}" presName="picture_1" presStyleLbl="bgImgPlace1" presStyleIdx="0" presStyleCnt="1"/>
      <dgm:spPr/>
    </dgm:pt>
    <dgm:pt modelId="{7FA89DDE-94EB-4E64-9596-39157223357C}" type="pres">
      <dgm:prSet presAssocID="{E553E65D-8A7E-4C00-A4AD-F7EF57086F92}" presName="text_1" presStyleLbl="node1" presStyleIdx="0" presStyleCnt="0">
        <dgm:presLayoutVars>
          <dgm:bulletEnabled val="1"/>
        </dgm:presLayoutVars>
      </dgm:prSet>
      <dgm:spPr/>
    </dgm:pt>
    <dgm:pt modelId="{2CF38312-2ED3-4C02-B492-B40B4587E6DD}" type="pres">
      <dgm:prSet presAssocID="{F1E75A58-E98E-4584-A782-CE94ADEEC5C6}" presName="linV" presStyleCnt="0"/>
      <dgm:spPr/>
    </dgm:pt>
    <dgm:pt modelId="{61175EAB-7A48-4132-A01B-BABF07FB2144}" type="pres">
      <dgm:prSet presAssocID="{D60694D9-AF69-402A-981C-D1902C019623}" presName="pair" presStyleCnt="0"/>
      <dgm:spPr/>
    </dgm:pt>
    <dgm:pt modelId="{D3A94450-3E38-403F-91A1-9C29D3683343}" type="pres">
      <dgm:prSet presAssocID="{D60694D9-AF69-402A-981C-D1902C019623}" presName="spaceH" presStyleLbl="node1" presStyleIdx="0" presStyleCnt="0"/>
      <dgm:spPr/>
    </dgm:pt>
    <dgm:pt modelId="{DB599BD0-030B-41F6-89D0-44752222317C}" type="pres">
      <dgm:prSet presAssocID="{D60694D9-AF69-402A-981C-D1902C019623}" presName="desPictures" presStyleLbl="alignImgPlace1" presStyleIdx="0" presStyleCnt="5"/>
      <dgm:spPr/>
    </dgm:pt>
    <dgm:pt modelId="{1420D85D-1CC0-47AD-A58B-37C7BFEBC5B1}" type="pres">
      <dgm:prSet presAssocID="{D60694D9-AF69-402A-981C-D1902C019623}" presName="desTextWrapper" presStyleCnt="0"/>
      <dgm:spPr/>
    </dgm:pt>
    <dgm:pt modelId="{06890375-1581-4C9E-962B-59F8C2E0E8BE}" type="pres">
      <dgm:prSet presAssocID="{D60694D9-AF69-402A-981C-D1902C019623}" presName="desText" presStyleLbl="revTx" presStyleIdx="0" presStyleCnt="5">
        <dgm:presLayoutVars>
          <dgm:bulletEnabled val="1"/>
        </dgm:presLayoutVars>
      </dgm:prSet>
      <dgm:spPr/>
    </dgm:pt>
    <dgm:pt modelId="{430774F8-A548-43BB-A271-CC09BE50810F}" type="pres">
      <dgm:prSet presAssocID="{A09FFC63-8B7A-4C76-ACC1-B9A263189C54}" presName="spaceV" presStyleCnt="0"/>
      <dgm:spPr/>
    </dgm:pt>
    <dgm:pt modelId="{18F4B4EF-20B3-44C5-8553-B9CB1C4E89A5}" type="pres">
      <dgm:prSet presAssocID="{EC8C555A-712A-4986-A639-D3EA37E61F1B}" presName="pair" presStyleCnt="0"/>
      <dgm:spPr/>
    </dgm:pt>
    <dgm:pt modelId="{9DE6BBC0-3B53-45BE-BE10-2D0CD6B5CA7D}" type="pres">
      <dgm:prSet presAssocID="{EC8C555A-712A-4986-A639-D3EA37E61F1B}" presName="spaceH" presStyleLbl="node1" presStyleIdx="0" presStyleCnt="0"/>
      <dgm:spPr/>
    </dgm:pt>
    <dgm:pt modelId="{DB288E18-A026-4E23-A40B-9967AEDFDAEA}" type="pres">
      <dgm:prSet presAssocID="{EC8C555A-712A-4986-A639-D3EA37E61F1B}" presName="desPictures" presStyleLbl="alignImgPlace1" presStyleIdx="1" presStyleCnt="5"/>
      <dgm:spPr/>
    </dgm:pt>
    <dgm:pt modelId="{EBA83560-4B7B-4E3A-AADC-86E4DA7355F9}" type="pres">
      <dgm:prSet presAssocID="{EC8C555A-712A-4986-A639-D3EA37E61F1B}" presName="desTextWrapper" presStyleCnt="0"/>
      <dgm:spPr/>
    </dgm:pt>
    <dgm:pt modelId="{3E8B0EA5-623B-41BE-9342-FAE19A1AE01C}" type="pres">
      <dgm:prSet presAssocID="{EC8C555A-712A-4986-A639-D3EA37E61F1B}" presName="desText" presStyleLbl="revTx" presStyleIdx="1" presStyleCnt="5">
        <dgm:presLayoutVars>
          <dgm:bulletEnabled val="1"/>
        </dgm:presLayoutVars>
      </dgm:prSet>
      <dgm:spPr/>
    </dgm:pt>
    <dgm:pt modelId="{6C299515-DEF5-45DF-9D8A-34DE7EAD2834}" type="pres">
      <dgm:prSet presAssocID="{725C97A8-87AC-43EE-9BC7-FB4F0F37DDD6}" presName="spaceV" presStyleCnt="0"/>
      <dgm:spPr/>
    </dgm:pt>
    <dgm:pt modelId="{1F9F8DBD-103A-47B3-9102-7CCA9A0EB62E}" type="pres">
      <dgm:prSet presAssocID="{DFB84614-0B44-474A-8203-134E48C24A6A}" presName="pair" presStyleCnt="0"/>
      <dgm:spPr/>
    </dgm:pt>
    <dgm:pt modelId="{475870AF-8D2C-418F-9EFE-78DA0C121B18}" type="pres">
      <dgm:prSet presAssocID="{DFB84614-0B44-474A-8203-134E48C24A6A}" presName="spaceH" presStyleLbl="node1" presStyleIdx="0" presStyleCnt="0"/>
      <dgm:spPr/>
    </dgm:pt>
    <dgm:pt modelId="{183CB125-F43D-480A-BCE3-BCA212BD08BA}" type="pres">
      <dgm:prSet presAssocID="{DFB84614-0B44-474A-8203-134E48C24A6A}" presName="desPictures" presStyleLbl="alignImgPlace1" presStyleIdx="2" presStyleCnt="5"/>
      <dgm:spPr/>
    </dgm:pt>
    <dgm:pt modelId="{5CD518C3-478E-4F1D-A680-C2FAA62CD9C4}" type="pres">
      <dgm:prSet presAssocID="{DFB84614-0B44-474A-8203-134E48C24A6A}" presName="desTextWrapper" presStyleCnt="0"/>
      <dgm:spPr/>
    </dgm:pt>
    <dgm:pt modelId="{97BBF200-721E-4288-9DC9-240E915987D2}" type="pres">
      <dgm:prSet presAssocID="{DFB84614-0B44-474A-8203-134E48C24A6A}" presName="desText" presStyleLbl="revTx" presStyleIdx="2" presStyleCnt="5">
        <dgm:presLayoutVars>
          <dgm:bulletEnabled val="1"/>
        </dgm:presLayoutVars>
      </dgm:prSet>
      <dgm:spPr/>
    </dgm:pt>
    <dgm:pt modelId="{B7ABDC09-3A98-4C84-8DA2-85F8E83CB266}" type="pres">
      <dgm:prSet presAssocID="{C00D6F82-CC0F-4A67-8D6C-52B2A27F379B}" presName="spaceV" presStyleCnt="0"/>
      <dgm:spPr/>
    </dgm:pt>
    <dgm:pt modelId="{76553DFA-E515-4CFA-AA27-BDD648D20E20}" type="pres">
      <dgm:prSet presAssocID="{BC18CCB6-E344-46D3-989D-DE0751655A5B}" presName="pair" presStyleCnt="0"/>
      <dgm:spPr/>
    </dgm:pt>
    <dgm:pt modelId="{83AB2A73-A100-4DD4-8BE2-A1EF1DE85A08}" type="pres">
      <dgm:prSet presAssocID="{BC18CCB6-E344-46D3-989D-DE0751655A5B}" presName="spaceH" presStyleLbl="node1" presStyleIdx="0" presStyleCnt="0"/>
      <dgm:spPr/>
    </dgm:pt>
    <dgm:pt modelId="{CD7AD6A4-9F73-46C6-8DC5-016B4B72DDE5}" type="pres">
      <dgm:prSet presAssocID="{BC18CCB6-E344-46D3-989D-DE0751655A5B}" presName="desPictures" presStyleLbl="alignImgPlace1" presStyleIdx="3" presStyleCnt="5"/>
      <dgm:spPr/>
    </dgm:pt>
    <dgm:pt modelId="{0CE4E92C-A3C5-43F8-BAC9-097BEED1CCF5}" type="pres">
      <dgm:prSet presAssocID="{BC18CCB6-E344-46D3-989D-DE0751655A5B}" presName="desTextWrapper" presStyleCnt="0"/>
      <dgm:spPr/>
    </dgm:pt>
    <dgm:pt modelId="{90CE82E4-8BE0-4B1F-AC87-2156E7910D88}" type="pres">
      <dgm:prSet presAssocID="{BC18CCB6-E344-46D3-989D-DE0751655A5B}" presName="desText" presStyleLbl="revTx" presStyleIdx="3" presStyleCnt="5">
        <dgm:presLayoutVars>
          <dgm:bulletEnabled val="1"/>
        </dgm:presLayoutVars>
      </dgm:prSet>
      <dgm:spPr/>
    </dgm:pt>
    <dgm:pt modelId="{701BCA30-824E-424F-89A4-33986FC10978}" type="pres">
      <dgm:prSet presAssocID="{228B536B-3D2E-4A0B-8D97-04CA41C012F8}" presName="spaceV" presStyleCnt="0"/>
      <dgm:spPr/>
    </dgm:pt>
    <dgm:pt modelId="{CC3639B6-541E-4121-B955-CA1D08604547}" type="pres">
      <dgm:prSet presAssocID="{F17D583E-A127-4CE6-94AE-DCC361B727B9}" presName="pair" presStyleCnt="0"/>
      <dgm:spPr/>
    </dgm:pt>
    <dgm:pt modelId="{F4A601FC-0674-4053-A4EA-E32794829D26}" type="pres">
      <dgm:prSet presAssocID="{F17D583E-A127-4CE6-94AE-DCC361B727B9}" presName="spaceH" presStyleLbl="node1" presStyleIdx="0" presStyleCnt="0"/>
      <dgm:spPr/>
    </dgm:pt>
    <dgm:pt modelId="{94152456-75B2-4391-811A-7126654327DB}" type="pres">
      <dgm:prSet presAssocID="{F17D583E-A127-4CE6-94AE-DCC361B727B9}" presName="desPictures" presStyleLbl="alignImgPlace1" presStyleIdx="4" presStyleCnt="5"/>
      <dgm:spPr/>
    </dgm:pt>
    <dgm:pt modelId="{0BCF2933-F459-4B72-9153-9BF5F9C72967}" type="pres">
      <dgm:prSet presAssocID="{F17D583E-A127-4CE6-94AE-DCC361B727B9}" presName="desTextWrapper" presStyleCnt="0"/>
      <dgm:spPr/>
    </dgm:pt>
    <dgm:pt modelId="{517ED702-E091-4F54-88B4-4549068B080A}" type="pres">
      <dgm:prSet presAssocID="{F17D583E-A127-4CE6-94AE-DCC361B727B9}" presName="desText" presStyleLbl="revTx" presStyleIdx="4" presStyleCnt="5" custScaleX="142515">
        <dgm:presLayoutVars>
          <dgm:bulletEnabled val="1"/>
        </dgm:presLayoutVars>
      </dgm:prSet>
      <dgm:spPr/>
    </dgm:pt>
    <dgm:pt modelId="{55D30140-F880-45D1-819D-8BFA4E6C8FF5}" type="pres">
      <dgm:prSet presAssocID="{F1E75A58-E98E-4584-A782-CE94ADEEC5C6}" presName="maxNode" presStyleCnt="0"/>
      <dgm:spPr/>
    </dgm:pt>
    <dgm:pt modelId="{A2AFD40B-E9BE-4900-B9E0-165F24BE07C4}" type="pres">
      <dgm:prSet presAssocID="{F1E75A58-E98E-4584-A782-CE94ADEEC5C6}" presName="Name33" presStyleCnt="0"/>
      <dgm:spPr/>
    </dgm:pt>
  </dgm:ptLst>
  <dgm:cxnLst>
    <dgm:cxn modelId="{E5F6D901-16B5-4C17-A139-D7ECA889D886}" srcId="{F1E75A58-E98E-4584-A782-CE94ADEEC5C6}" destId="{E553E65D-8A7E-4C00-A4AD-F7EF57086F92}" srcOrd="0" destOrd="0" parTransId="{9F02B902-31FC-4135-A721-E2D48430166D}" sibTransId="{5A7F09D0-80BF-4E47-A028-F21AE2387585}"/>
    <dgm:cxn modelId="{B47C9204-9C9A-4005-A7D0-CB1F428342E5}" srcId="{F1E75A58-E98E-4584-A782-CE94ADEEC5C6}" destId="{F17D583E-A127-4CE6-94AE-DCC361B727B9}" srcOrd="5" destOrd="0" parTransId="{4200EBF8-6873-469E-AA2C-CE024BE1B85A}" sibTransId="{41368CCD-7F7B-48A4-AEF4-D47B8EDD5B7A}"/>
    <dgm:cxn modelId="{E9DFA305-FF62-473B-BD37-A69EC6904821}" type="presOf" srcId="{F1E75A58-E98E-4584-A782-CE94ADEEC5C6}" destId="{F4B2C205-2489-4183-9B3D-3F8022F999D5}" srcOrd="0" destOrd="0" presId="urn:microsoft.com/office/officeart/2008/layout/AccentedPicture"/>
    <dgm:cxn modelId="{F24DA813-3DEC-4EDE-9564-9FEF937C397A}" srcId="{F1E75A58-E98E-4584-A782-CE94ADEEC5C6}" destId="{BC18CCB6-E344-46D3-989D-DE0751655A5B}" srcOrd="4" destOrd="0" parTransId="{0D628175-8791-4473-978B-453D90D2A9EF}" sibTransId="{228B536B-3D2E-4A0B-8D97-04CA41C012F8}"/>
    <dgm:cxn modelId="{228EA538-30EE-4A8B-8AF4-872116A961AC}" type="presOf" srcId="{E553E65D-8A7E-4C00-A4AD-F7EF57086F92}" destId="{7FA89DDE-94EB-4E64-9596-39157223357C}" srcOrd="0" destOrd="0" presId="urn:microsoft.com/office/officeart/2008/layout/AccentedPicture"/>
    <dgm:cxn modelId="{233E8B39-A10C-4FC3-B831-F2A7E89E8D74}" type="presOf" srcId="{D60694D9-AF69-402A-981C-D1902C019623}" destId="{06890375-1581-4C9E-962B-59F8C2E0E8BE}" srcOrd="0" destOrd="0" presId="urn:microsoft.com/office/officeart/2008/layout/AccentedPicture"/>
    <dgm:cxn modelId="{3A1D5E64-D2D7-47F9-B380-D46F02194088}" type="presOf" srcId="{EC8C555A-712A-4986-A639-D3EA37E61F1B}" destId="{3E8B0EA5-623B-41BE-9342-FAE19A1AE01C}" srcOrd="0" destOrd="0" presId="urn:microsoft.com/office/officeart/2008/layout/AccentedPicture"/>
    <dgm:cxn modelId="{3EAEBB64-B0F8-49DF-A01B-4F81FF410069}" type="presOf" srcId="{BC18CCB6-E344-46D3-989D-DE0751655A5B}" destId="{90CE82E4-8BE0-4B1F-AC87-2156E7910D88}" srcOrd="0" destOrd="0" presId="urn:microsoft.com/office/officeart/2008/layout/AccentedPicture"/>
    <dgm:cxn modelId="{D4012C71-CA82-47A7-92CB-6017FC8559A9}" type="presOf" srcId="{DFB84614-0B44-474A-8203-134E48C24A6A}" destId="{97BBF200-721E-4288-9DC9-240E915987D2}" srcOrd="0" destOrd="0" presId="urn:microsoft.com/office/officeart/2008/layout/AccentedPicture"/>
    <dgm:cxn modelId="{EEBA4F72-2C19-43B8-9FA6-61718760831E}" srcId="{F1E75A58-E98E-4584-A782-CE94ADEEC5C6}" destId="{EC8C555A-712A-4986-A639-D3EA37E61F1B}" srcOrd="2" destOrd="0" parTransId="{7DA8BD73-B50F-4F58-B368-9F37F0E78CA5}" sibTransId="{725C97A8-87AC-43EE-9BC7-FB4F0F37DDD6}"/>
    <dgm:cxn modelId="{B18ADA8F-41BD-4418-A4F0-7777496E53B5}" type="presOf" srcId="{F17D583E-A127-4CE6-94AE-DCC361B727B9}" destId="{517ED702-E091-4F54-88B4-4549068B080A}" srcOrd="0" destOrd="0" presId="urn:microsoft.com/office/officeart/2008/layout/AccentedPicture"/>
    <dgm:cxn modelId="{EE979BB2-2888-41E1-8F02-A6C96E870C37}" srcId="{F1E75A58-E98E-4584-A782-CE94ADEEC5C6}" destId="{DFB84614-0B44-474A-8203-134E48C24A6A}" srcOrd="3" destOrd="0" parTransId="{9224EA80-DF44-4BD4-850E-D8453D60FBE8}" sibTransId="{C00D6F82-CC0F-4A67-8D6C-52B2A27F379B}"/>
    <dgm:cxn modelId="{C6DBE9C0-9AF1-4DCC-B9FE-FEE110BDD702}" type="presOf" srcId="{5A7F09D0-80BF-4E47-A028-F21AE2387585}" destId="{732855D3-6F34-4831-9A7D-BADA0545793B}" srcOrd="0" destOrd="0" presId="urn:microsoft.com/office/officeart/2008/layout/AccentedPicture"/>
    <dgm:cxn modelId="{251DD8FA-1FB6-4D19-AE98-E1EC5A33FCBF}" srcId="{F1E75A58-E98E-4584-A782-CE94ADEEC5C6}" destId="{D60694D9-AF69-402A-981C-D1902C019623}" srcOrd="1" destOrd="0" parTransId="{BD0EDB8C-7271-436C-8209-78D3CC157F97}" sibTransId="{A09FFC63-8B7A-4C76-ACC1-B9A263189C54}"/>
    <dgm:cxn modelId="{8F5CE3F2-F59F-4429-8155-C9D2D8EFC88C}" type="presParOf" srcId="{F4B2C205-2489-4183-9B3D-3F8022F999D5}" destId="{732855D3-6F34-4831-9A7D-BADA0545793B}" srcOrd="0" destOrd="0" presId="urn:microsoft.com/office/officeart/2008/layout/AccentedPicture"/>
    <dgm:cxn modelId="{B2812051-4A97-4AF2-A38E-86F59D50383E}" type="presParOf" srcId="{F4B2C205-2489-4183-9B3D-3F8022F999D5}" destId="{7FA89DDE-94EB-4E64-9596-39157223357C}" srcOrd="1" destOrd="0" presId="urn:microsoft.com/office/officeart/2008/layout/AccentedPicture"/>
    <dgm:cxn modelId="{3B585EAE-7985-41C1-81F9-D09607BA8DDF}" type="presParOf" srcId="{F4B2C205-2489-4183-9B3D-3F8022F999D5}" destId="{2CF38312-2ED3-4C02-B492-B40B4587E6DD}" srcOrd="2" destOrd="0" presId="urn:microsoft.com/office/officeart/2008/layout/AccentedPicture"/>
    <dgm:cxn modelId="{EB04BF3F-5EF8-4DA0-A538-62D464220EA0}" type="presParOf" srcId="{2CF38312-2ED3-4C02-B492-B40B4587E6DD}" destId="{61175EAB-7A48-4132-A01B-BABF07FB2144}" srcOrd="0" destOrd="0" presId="urn:microsoft.com/office/officeart/2008/layout/AccentedPicture"/>
    <dgm:cxn modelId="{B1E950D6-C977-45F4-B225-8FE01D50EFC4}" type="presParOf" srcId="{61175EAB-7A48-4132-A01B-BABF07FB2144}" destId="{D3A94450-3E38-403F-91A1-9C29D3683343}" srcOrd="0" destOrd="0" presId="urn:microsoft.com/office/officeart/2008/layout/AccentedPicture"/>
    <dgm:cxn modelId="{89C90BAB-9690-4287-827E-CCAA9307D1BC}" type="presParOf" srcId="{61175EAB-7A48-4132-A01B-BABF07FB2144}" destId="{DB599BD0-030B-41F6-89D0-44752222317C}" srcOrd="1" destOrd="0" presId="urn:microsoft.com/office/officeart/2008/layout/AccentedPicture"/>
    <dgm:cxn modelId="{DF3DA3D4-0BEA-42BD-8ABD-17ED7273FEDD}" type="presParOf" srcId="{61175EAB-7A48-4132-A01B-BABF07FB2144}" destId="{1420D85D-1CC0-47AD-A58B-37C7BFEBC5B1}" srcOrd="2" destOrd="0" presId="urn:microsoft.com/office/officeart/2008/layout/AccentedPicture"/>
    <dgm:cxn modelId="{E56A8EA9-82E1-4F15-A108-7E53D33DD08D}" type="presParOf" srcId="{1420D85D-1CC0-47AD-A58B-37C7BFEBC5B1}" destId="{06890375-1581-4C9E-962B-59F8C2E0E8BE}" srcOrd="0" destOrd="0" presId="urn:microsoft.com/office/officeart/2008/layout/AccentedPicture"/>
    <dgm:cxn modelId="{45AED51B-D8D9-48A0-9926-CD08264595AA}" type="presParOf" srcId="{2CF38312-2ED3-4C02-B492-B40B4587E6DD}" destId="{430774F8-A548-43BB-A271-CC09BE50810F}" srcOrd="1" destOrd="0" presId="urn:microsoft.com/office/officeart/2008/layout/AccentedPicture"/>
    <dgm:cxn modelId="{49387E00-6364-4995-B946-39DF8FC91489}" type="presParOf" srcId="{2CF38312-2ED3-4C02-B492-B40B4587E6DD}" destId="{18F4B4EF-20B3-44C5-8553-B9CB1C4E89A5}" srcOrd="2" destOrd="0" presId="urn:microsoft.com/office/officeart/2008/layout/AccentedPicture"/>
    <dgm:cxn modelId="{55593EC2-DE4F-4C41-BD22-B6F267E5752E}" type="presParOf" srcId="{18F4B4EF-20B3-44C5-8553-B9CB1C4E89A5}" destId="{9DE6BBC0-3B53-45BE-BE10-2D0CD6B5CA7D}" srcOrd="0" destOrd="0" presId="urn:microsoft.com/office/officeart/2008/layout/AccentedPicture"/>
    <dgm:cxn modelId="{CA86073A-55D9-47FC-B833-5215CD7E4ECB}" type="presParOf" srcId="{18F4B4EF-20B3-44C5-8553-B9CB1C4E89A5}" destId="{DB288E18-A026-4E23-A40B-9967AEDFDAEA}" srcOrd="1" destOrd="0" presId="urn:microsoft.com/office/officeart/2008/layout/AccentedPicture"/>
    <dgm:cxn modelId="{A2D04D88-BB73-4ED5-830F-861D39972A11}" type="presParOf" srcId="{18F4B4EF-20B3-44C5-8553-B9CB1C4E89A5}" destId="{EBA83560-4B7B-4E3A-AADC-86E4DA7355F9}" srcOrd="2" destOrd="0" presId="urn:microsoft.com/office/officeart/2008/layout/AccentedPicture"/>
    <dgm:cxn modelId="{29942547-A87B-4760-A463-C7C6E6F5E753}" type="presParOf" srcId="{EBA83560-4B7B-4E3A-AADC-86E4DA7355F9}" destId="{3E8B0EA5-623B-41BE-9342-FAE19A1AE01C}" srcOrd="0" destOrd="0" presId="urn:microsoft.com/office/officeart/2008/layout/AccentedPicture"/>
    <dgm:cxn modelId="{B7DDB87A-EB01-44BC-9CAA-A023204D5739}" type="presParOf" srcId="{2CF38312-2ED3-4C02-B492-B40B4587E6DD}" destId="{6C299515-DEF5-45DF-9D8A-34DE7EAD2834}" srcOrd="3" destOrd="0" presId="urn:microsoft.com/office/officeart/2008/layout/AccentedPicture"/>
    <dgm:cxn modelId="{FB9D34A0-13D4-4DBF-ADB6-B22625CFA974}" type="presParOf" srcId="{2CF38312-2ED3-4C02-B492-B40B4587E6DD}" destId="{1F9F8DBD-103A-47B3-9102-7CCA9A0EB62E}" srcOrd="4" destOrd="0" presId="urn:microsoft.com/office/officeart/2008/layout/AccentedPicture"/>
    <dgm:cxn modelId="{9D2AE7DA-B712-4EC6-92D6-8B29CB7CE6C4}" type="presParOf" srcId="{1F9F8DBD-103A-47B3-9102-7CCA9A0EB62E}" destId="{475870AF-8D2C-418F-9EFE-78DA0C121B18}" srcOrd="0" destOrd="0" presId="urn:microsoft.com/office/officeart/2008/layout/AccentedPicture"/>
    <dgm:cxn modelId="{849EAE36-707B-4257-A495-54B987EB4106}" type="presParOf" srcId="{1F9F8DBD-103A-47B3-9102-7CCA9A0EB62E}" destId="{183CB125-F43D-480A-BCE3-BCA212BD08BA}" srcOrd="1" destOrd="0" presId="urn:microsoft.com/office/officeart/2008/layout/AccentedPicture"/>
    <dgm:cxn modelId="{3EC48265-8D1A-48BB-97CC-4FE27857DA8B}" type="presParOf" srcId="{1F9F8DBD-103A-47B3-9102-7CCA9A0EB62E}" destId="{5CD518C3-478E-4F1D-A680-C2FAA62CD9C4}" srcOrd="2" destOrd="0" presId="urn:microsoft.com/office/officeart/2008/layout/AccentedPicture"/>
    <dgm:cxn modelId="{5DE62683-B1A0-47E1-B0B2-24E52561389D}" type="presParOf" srcId="{5CD518C3-478E-4F1D-A680-C2FAA62CD9C4}" destId="{97BBF200-721E-4288-9DC9-240E915987D2}" srcOrd="0" destOrd="0" presId="urn:microsoft.com/office/officeart/2008/layout/AccentedPicture"/>
    <dgm:cxn modelId="{BD4BE7DE-EBEE-4D44-99D3-800762F9447C}" type="presParOf" srcId="{2CF38312-2ED3-4C02-B492-B40B4587E6DD}" destId="{B7ABDC09-3A98-4C84-8DA2-85F8E83CB266}" srcOrd="5" destOrd="0" presId="urn:microsoft.com/office/officeart/2008/layout/AccentedPicture"/>
    <dgm:cxn modelId="{28E7D6B3-BF3D-410D-9C41-5722C6C002B9}" type="presParOf" srcId="{2CF38312-2ED3-4C02-B492-B40B4587E6DD}" destId="{76553DFA-E515-4CFA-AA27-BDD648D20E20}" srcOrd="6" destOrd="0" presId="urn:microsoft.com/office/officeart/2008/layout/AccentedPicture"/>
    <dgm:cxn modelId="{A9FB1EE3-9174-4C04-84EC-5995F1187CF9}" type="presParOf" srcId="{76553DFA-E515-4CFA-AA27-BDD648D20E20}" destId="{83AB2A73-A100-4DD4-8BE2-A1EF1DE85A08}" srcOrd="0" destOrd="0" presId="urn:microsoft.com/office/officeart/2008/layout/AccentedPicture"/>
    <dgm:cxn modelId="{2C25932A-9456-430B-B710-B69E033B7785}" type="presParOf" srcId="{76553DFA-E515-4CFA-AA27-BDD648D20E20}" destId="{CD7AD6A4-9F73-46C6-8DC5-016B4B72DDE5}" srcOrd="1" destOrd="0" presId="urn:microsoft.com/office/officeart/2008/layout/AccentedPicture"/>
    <dgm:cxn modelId="{9120CDC5-62E3-4160-A2BB-99BCEB9F6840}" type="presParOf" srcId="{76553DFA-E515-4CFA-AA27-BDD648D20E20}" destId="{0CE4E92C-A3C5-43F8-BAC9-097BEED1CCF5}" srcOrd="2" destOrd="0" presId="urn:microsoft.com/office/officeart/2008/layout/AccentedPicture"/>
    <dgm:cxn modelId="{13929DD9-4A91-4CFB-AD53-490AD42421F4}" type="presParOf" srcId="{0CE4E92C-A3C5-43F8-BAC9-097BEED1CCF5}" destId="{90CE82E4-8BE0-4B1F-AC87-2156E7910D88}" srcOrd="0" destOrd="0" presId="urn:microsoft.com/office/officeart/2008/layout/AccentedPicture"/>
    <dgm:cxn modelId="{521A525E-2284-46F9-9C4D-D83960BAA267}" type="presParOf" srcId="{2CF38312-2ED3-4C02-B492-B40B4587E6DD}" destId="{701BCA30-824E-424F-89A4-33986FC10978}" srcOrd="7" destOrd="0" presId="urn:microsoft.com/office/officeart/2008/layout/AccentedPicture"/>
    <dgm:cxn modelId="{B949621E-4FEA-4378-8284-AB460E4E0E4C}" type="presParOf" srcId="{2CF38312-2ED3-4C02-B492-B40B4587E6DD}" destId="{CC3639B6-541E-4121-B955-CA1D08604547}" srcOrd="8" destOrd="0" presId="urn:microsoft.com/office/officeart/2008/layout/AccentedPicture"/>
    <dgm:cxn modelId="{F3ADE829-AF2E-4872-8753-C1E0F5403206}" type="presParOf" srcId="{CC3639B6-541E-4121-B955-CA1D08604547}" destId="{F4A601FC-0674-4053-A4EA-E32794829D26}" srcOrd="0" destOrd="0" presId="urn:microsoft.com/office/officeart/2008/layout/AccentedPicture"/>
    <dgm:cxn modelId="{76C6EA30-1E7A-47AE-A2E0-BE473F890557}" type="presParOf" srcId="{CC3639B6-541E-4121-B955-CA1D08604547}" destId="{94152456-75B2-4391-811A-7126654327DB}" srcOrd="1" destOrd="0" presId="urn:microsoft.com/office/officeart/2008/layout/AccentedPicture"/>
    <dgm:cxn modelId="{847C5325-AAB3-4ADE-AD95-F3F72CC16B52}" type="presParOf" srcId="{CC3639B6-541E-4121-B955-CA1D08604547}" destId="{0BCF2933-F459-4B72-9153-9BF5F9C72967}" srcOrd="2" destOrd="0" presId="urn:microsoft.com/office/officeart/2008/layout/AccentedPicture"/>
    <dgm:cxn modelId="{9D64E98A-E888-4DDF-95CA-7EC1E337427B}" type="presParOf" srcId="{0BCF2933-F459-4B72-9153-9BF5F9C72967}" destId="{517ED702-E091-4F54-88B4-4549068B080A}" srcOrd="0" destOrd="0" presId="urn:microsoft.com/office/officeart/2008/layout/AccentedPicture"/>
    <dgm:cxn modelId="{1FFC47F6-7476-4A35-8ED3-488122DFC81D}" type="presParOf" srcId="{F4B2C205-2489-4183-9B3D-3F8022F999D5}" destId="{55D30140-F880-45D1-819D-8BFA4E6C8FF5}" srcOrd="3" destOrd="0" presId="urn:microsoft.com/office/officeart/2008/layout/AccentedPicture"/>
    <dgm:cxn modelId="{816C65DF-FC98-4048-8B32-2BF553E31C18}" type="presParOf" srcId="{55D30140-F880-45D1-819D-8BFA4E6C8FF5}" destId="{A2AFD40B-E9BE-4900-B9E0-165F24BE07C4}"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3D5FEC-5B2E-4C29-99A8-0B66F0EF4FF3}" type="doc">
      <dgm:prSet loTypeId="urn:microsoft.com/office/officeart/2005/8/layout/arrow5" loCatId="relationship" qsTypeId="urn:microsoft.com/office/officeart/2005/8/quickstyle/simple1" qsCatId="simple" csTypeId="urn:microsoft.com/office/officeart/2005/8/colors/accent3_2" csCatId="accent3" phldr="1"/>
      <dgm:spPr/>
      <dgm:t>
        <a:bodyPr/>
        <a:lstStyle/>
        <a:p>
          <a:endParaRPr lang="sl-SI"/>
        </a:p>
      </dgm:t>
    </dgm:pt>
    <dgm:pt modelId="{07D6FAFC-2C56-4933-A12D-2D5AA6DCE13A}">
      <dgm:prSet phldrT="[besedilo]" custT="1"/>
      <dgm:spPr/>
      <dgm:t>
        <a:bodyPr/>
        <a:lstStyle/>
        <a:p>
          <a:pPr algn="l"/>
          <a:r>
            <a:rPr lang="sl-SI" sz="3200" dirty="0">
              <a:latin typeface="Tw Cen MT Condensed" panose="020B0606020104020203" pitchFamily="34" charset="-18"/>
            </a:rPr>
            <a:t>Kaj bi lahko naredili za</a:t>
          </a:r>
        </a:p>
        <a:p>
          <a:pPr algn="l"/>
          <a:r>
            <a:rPr lang="sl-SI" sz="3200" dirty="0">
              <a:latin typeface="Tw Cen MT Condensed" panose="020B0606020104020203" pitchFamily="34" charset="-18"/>
            </a:rPr>
            <a:t>boljšo povezanost v </a:t>
          </a:r>
        </a:p>
        <a:p>
          <a:pPr algn="l"/>
          <a:r>
            <a:rPr lang="sl-SI" sz="3200" dirty="0">
              <a:latin typeface="Tw Cen MT Condensed" panose="020B0606020104020203" pitchFamily="34" charset="-18"/>
            </a:rPr>
            <a:t>skupnosti? </a:t>
          </a:r>
        </a:p>
      </dgm:t>
    </dgm:pt>
    <dgm:pt modelId="{4DD17E66-FF00-4F9C-8192-B5CDD90BB47A}" type="parTrans" cxnId="{34D96832-A32F-4521-B7BE-45D5039C2F05}">
      <dgm:prSet/>
      <dgm:spPr/>
      <dgm:t>
        <a:bodyPr/>
        <a:lstStyle/>
        <a:p>
          <a:endParaRPr lang="sl-SI"/>
        </a:p>
      </dgm:t>
    </dgm:pt>
    <dgm:pt modelId="{F8F2ED1A-DFF5-449C-84CA-41A5B021E99B}" type="sibTrans" cxnId="{34D96832-A32F-4521-B7BE-45D5039C2F05}">
      <dgm:prSet/>
      <dgm:spPr/>
      <dgm:t>
        <a:bodyPr/>
        <a:lstStyle/>
        <a:p>
          <a:endParaRPr lang="sl-SI"/>
        </a:p>
      </dgm:t>
    </dgm:pt>
    <dgm:pt modelId="{E553824F-DA82-488D-965C-8E23DA88615A}">
      <dgm:prSet phldrT="[besedilo]" custT="1"/>
      <dgm:spPr/>
      <dgm:t>
        <a:bodyPr/>
        <a:lstStyle/>
        <a:p>
          <a:pPr algn="r"/>
          <a:r>
            <a:rPr lang="sl-SI" sz="3200" dirty="0">
              <a:latin typeface="Tw Cen MT Condensed" panose="020B0606020104020203" pitchFamily="34" charset="-18"/>
            </a:rPr>
            <a:t>Kdo se lahko poveže </a:t>
          </a:r>
        </a:p>
        <a:p>
          <a:pPr algn="r"/>
          <a:r>
            <a:rPr lang="sl-SI" sz="3200" dirty="0">
              <a:latin typeface="Tw Cen MT Condensed" panose="020B0606020104020203" pitchFamily="34" charset="-18"/>
            </a:rPr>
            <a:t>(tudi glede na izkušnje)?</a:t>
          </a:r>
        </a:p>
      </dgm:t>
    </dgm:pt>
    <dgm:pt modelId="{F0D534B7-C52C-4F26-8808-A37EE720178E}" type="parTrans" cxnId="{C75A5374-D736-4C5D-BE3E-4AAD8B20D816}">
      <dgm:prSet/>
      <dgm:spPr/>
      <dgm:t>
        <a:bodyPr/>
        <a:lstStyle/>
        <a:p>
          <a:endParaRPr lang="sl-SI"/>
        </a:p>
      </dgm:t>
    </dgm:pt>
    <dgm:pt modelId="{7166FDF4-E6C5-4FE2-BAFD-AD1B9C06C14E}" type="sibTrans" cxnId="{C75A5374-D736-4C5D-BE3E-4AAD8B20D816}">
      <dgm:prSet/>
      <dgm:spPr/>
      <dgm:t>
        <a:bodyPr/>
        <a:lstStyle/>
        <a:p>
          <a:endParaRPr lang="sl-SI"/>
        </a:p>
      </dgm:t>
    </dgm:pt>
    <dgm:pt modelId="{9E4A88C7-63A7-4A79-985E-6BF1726B9E3C}" type="pres">
      <dgm:prSet presAssocID="{C33D5FEC-5B2E-4C29-99A8-0B66F0EF4FF3}" presName="diagram" presStyleCnt="0">
        <dgm:presLayoutVars>
          <dgm:dir/>
          <dgm:resizeHandles val="exact"/>
        </dgm:presLayoutVars>
      </dgm:prSet>
      <dgm:spPr/>
    </dgm:pt>
    <dgm:pt modelId="{752CDD1E-F151-4480-9DB0-5B15F99CD816}" type="pres">
      <dgm:prSet presAssocID="{07D6FAFC-2C56-4933-A12D-2D5AA6DCE13A}" presName="arrow" presStyleLbl="node1" presStyleIdx="0" presStyleCnt="2" custScaleX="75056" custRadScaleRad="98755">
        <dgm:presLayoutVars>
          <dgm:bulletEnabled val="1"/>
        </dgm:presLayoutVars>
      </dgm:prSet>
      <dgm:spPr/>
    </dgm:pt>
    <dgm:pt modelId="{FA9160E4-15AB-4C63-8A68-255C353ABBD6}" type="pres">
      <dgm:prSet presAssocID="{E553824F-DA82-488D-965C-8E23DA88615A}" presName="arrow" presStyleLbl="node1" presStyleIdx="1" presStyleCnt="2" custScaleX="78616" custScaleY="92197" custRadScaleRad="101747" custRadScaleInc="-613">
        <dgm:presLayoutVars>
          <dgm:bulletEnabled val="1"/>
        </dgm:presLayoutVars>
      </dgm:prSet>
      <dgm:spPr/>
    </dgm:pt>
  </dgm:ptLst>
  <dgm:cxnLst>
    <dgm:cxn modelId="{067C3408-01C9-4B31-98FC-50343C132F70}" type="presOf" srcId="{E553824F-DA82-488D-965C-8E23DA88615A}" destId="{FA9160E4-15AB-4C63-8A68-255C353ABBD6}" srcOrd="0" destOrd="0" presId="urn:microsoft.com/office/officeart/2005/8/layout/arrow5"/>
    <dgm:cxn modelId="{34D96832-A32F-4521-B7BE-45D5039C2F05}" srcId="{C33D5FEC-5B2E-4C29-99A8-0B66F0EF4FF3}" destId="{07D6FAFC-2C56-4933-A12D-2D5AA6DCE13A}" srcOrd="0" destOrd="0" parTransId="{4DD17E66-FF00-4F9C-8192-B5CDD90BB47A}" sibTransId="{F8F2ED1A-DFF5-449C-84CA-41A5B021E99B}"/>
    <dgm:cxn modelId="{C75A5374-D736-4C5D-BE3E-4AAD8B20D816}" srcId="{C33D5FEC-5B2E-4C29-99A8-0B66F0EF4FF3}" destId="{E553824F-DA82-488D-965C-8E23DA88615A}" srcOrd="1" destOrd="0" parTransId="{F0D534B7-C52C-4F26-8808-A37EE720178E}" sibTransId="{7166FDF4-E6C5-4FE2-BAFD-AD1B9C06C14E}"/>
    <dgm:cxn modelId="{99B8D1B1-033A-4C49-9A98-ED585E1C8E8C}" type="presOf" srcId="{C33D5FEC-5B2E-4C29-99A8-0B66F0EF4FF3}" destId="{9E4A88C7-63A7-4A79-985E-6BF1726B9E3C}" srcOrd="0" destOrd="0" presId="urn:microsoft.com/office/officeart/2005/8/layout/arrow5"/>
    <dgm:cxn modelId="{6A7E22DC-735F-4855-9215-03448E6C665A}" type="presOf" srcId="{07D6FAFC-2C56-4933-A12D-2D5AA6DCE13A}" destId="{752CDD1E-F151-4480-9DB0-5B15F99CD816}" srcOrd="0" destOrd="0" presId="urn:microsoft.com/office/officeart/2005/8/layout/arrow5"/>
    <dgm:cxn modelId="{BAE54774-49FE-4753-BC16-E6CBEDEEDB53}" type="presParOf" srcId="{9E4A88C7-63A7-4A79-985E-6BF1726B9E3C}" destId="{752CDD1E-F151-4480-9DB0-5B15F99CD816}" srcOrd="0" destOrd="0" presId="urn:microsoft.com/office/officeart/2005/8/layout/arrow5"/>
    <dgm:cxn modelId="{4E7D1186-000A-475C-83AF-E20F8DB461D2}" type="presParOf" srcId="{9E4A88C7-63A7-4A79-985E-6BF1726B9E3C}" destId="{FA9160E4-15AB-4C63-8A68-255C353ABBD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E75A58-E98E-4584-A782-CE94ADEEC5C6}" type="doc">
      <dgm:prSet loTypeId="urn:microsoft.com/office/officeart/2008/layout/AccentedPicture" loCatId="picture" qsTypeId="urn:microsoft.com/office/officeart/2005/8/quickstyle/simple1" qsCatId="simple" csTypeId="urn:microsoft.com/office/officeart/2005/8/colors/accent3_2" csCatId="accent3" phldr="1"/>
      <dgm:spPr/>
      <dgm:t>
        <a:bodyPr/>
        <a:lstStyle/>
        <a:p>
          <a:endParaRPr lang="sl-SI"/>
        </a:p>
      </dgm:t>
    </dgm:pt>
    <dgm:pt modelId="{E553E65D-8A7E-4C00-A4AD-F7EF57086F92}">
      <dgm:prSet phldrT="[besedilo]"/>
      <dgm:spPr/>
      <dgm:t>
        <a:bodyPr/>
        <a:lstStyle/>
        <a:p>
          <a:r>
            <a:rPr lang="sl-SI" dirty="0">
              <a:latin typeface="Tw Cen MT Condensed" panose="020B0606020104020203" pitchFamily="34" charset="-18"/>
            </a:rPr>
            <a:t>KOHEZIVNOST V SKUPNOSTI</a:t>
          </a:r>
        </a:p>
      </dgm:t>
    </dgm:pt>
    <dgm:pt modelId="{9F02B902-31FC-4135-A721-E2D48430166D}" type="parTrans" cxnId="{E5F6D901-16B5-4C17-A139-D7ECA889D886}">
      <dgm:prSet/>
      <dgm:spPr/>
      <dgm:t>
        <a:bodyPr/>
        <a:lstStyle/>
        <a:p>
          <a:endParaRPr lang="sl-SI"/>
        </a:p>
      </dgm:t>
    </dgm:pt>
    <dgm:pt modelId="{5A7F09D0-80BF-4E47-A028-F21AE2387585}" type="sibTrans" cxnId="{E5F6D901-16B5-4C17-A139-D7ECA889D886}">
      <dgm:prSet/>
      <dgm:spPr/>
      <dgm:t>
        <a:bodyPr/>
        <a:lstStyle/>
        <a:p>
          <a:endParaRPr lang="sl-SI">
            <a:latin typeface="Tw Cen MT Condensed" panose="020B0606020104020203" pitchFamily="34" charset="-18"/>
          </a:endParaRPr>
        </a:p>
      </dgm:t>
    </dgm:pt>
    <dgm:pt modelId="{D60694D9-AF69-402A-981C-D1902C019623}">
      <dgm:prSet phldrT="[besedilo]"/>
      <dgm:spPr/>
      <dgm:t>
        <a:bodyPr/>
        <a:lstStyle/>
        <a:p>
          <a:r>
            <a:rPr lang="sl-SI" dirty="0">
              <a:latin typeface="Tw Cen MT Condensed" panose="020B0606020104020203" pitchFamily="34" charset="-18"/>
            </a:rPr>
            <a:t>PRIHODNOST</a:t>
          </a:r>
        </a:p>
      </dgm:t>
    </dgm:pt>
    <dgm:pt modelId="{BD0EDB8C-7271-436C-8209-78D3CC157F97}" type="parTrans" cxnId="{251DD8FA-1FB6-4D19-AE98-E1EC5A33FCBF}">
      <dgm:prSet/>
      <dgm:spPr/>
      <dgm:t>
        <a:bodyPr/>
        <a:lstStyle/>
        <a:p>
          <a:endParaRPr lang="sl-SI"/>
        </a:p>
      </dgm:t>
    </dgm:pt>
    <dgm:pt modelId="{A09FFC63-8B7A-4C76-ACC1-B9A263189C54}" type="sibTrans" cxnId="{251DD8FA-1FB6-4D19-AE98-E1EC5A33FCBF}">
      <dgm:prSet/>
      <dgm:spPr/>
      <dgm:t>
        <a:bodyPr/>
        <a:lstStyle/>
        <a:p>
          <a:endParaRPr lang="sl-SI"/>
        </a:p>
      </dgm:t>
    </dgm:pt>
    <dgm:pt modelId="{EC8C555A-712A-4986-A639-D3EA37E61F1B}">
      <dgm:prSet phldrT="[besedilo]"/>
      <dgm:spPr/>
      <dgm:t>
        <a:bodyPr/>
        <a:lstStyle/>
        <a:p>
          <a:r>
            <a:rPr lang="sl-SI" dirty="0">
              <a:solidFill>
                <a:schemeClr val="bg1">
                  <a:lumMod val="85000"/>
                </a:schemeClr>
              </a:solidFill>
              <a:latin typeface="Tw Cen MT Condensed" panose="020B0606020104020203" pitchFamily="34" charset="-18"/>
            </a:rPr>
            <a:t>PROSTORI DRUŽENJA</a:t>
          </a:r>
        </a:p>
      </dgm:t>
    </dgm:pt>
    <dgm:pt modelId="{7DA8BD73-B50F-4F58-B368-9F37F0E78CA5}" type="parTrans" cxnId="{EEBA4F72-2C19-43B8-9FA6-61718760831E}">
      <dgm:prSet/>
      <dgm:spPr/>
      <dgm:t>
        <a:bodyPr/>
        <a:lstStyle/>
        <a:p>
          <a:endParaRPr lang="sl-SI"/>
        </a:p>
      </dgm:t>
    </dgm:pt>
    <dgm:pt modelId="{725C97A8-87AC-43EE-9BC7-FB4F0F37DDD6}" type="sibTrans" cxnId="{EEBA4F72-2C19-43B8-9FA6-61718760831E}">
      <dgm:prSet/>
      <dgm:spPr/>
      <dgm:t>
        <a:bodyPr/>
        <a:lstStyle/>
        <a:p>
          <a:endParaRPr lang="sl-SI"/>
        </a:p>
      </dgm:t>
    </dgm:pt>
    <dgm:pt modelId="{BC18CCB6-E344-46D3-989D-DE0751655A5B}">
      <dgm:prSet phldrT="[besedilo]"/>
      <dgm:spPr/>
      <dgm:t>
        <a:bodyPr/>
        <a:lstStyle/>
        <a:p>
          <a:r>
            <a:rPr lang="sl-SI" dirty="0">
              <a:solidFill>
                <a:schemeClr val="tx1"/>
              </a:solidFill>
              <a:latin typeface="Tw Cen MT Condensed" panose="020B0606020104020203" pitchFamily="34" charset="-18"/>
            </a:rPr>
            <a:t>DELOVANJE DRUŠTEV</a:t>
          </a:r>
        </a:p>
      </dgm:t>
    </dgm:pt>
    <dgm:pt modelId="{0D628175-8791-4473-978B-453D90D2A9EF}" type="parTrans" cxnId="{F24DA813-3DEC-4EDE-9564-9FEF937C397A}">
      <dgm:prSet/>
      <dgm:spPr/>
      <dgm:t>
        <a:bodyPr/>
        <a:lstStyle/>
        <a:p>
          <a:endParaRPr lang="sl-SI"/>
        </a:p>
      </dgm:t>
    </dgm:pt>
    <dgm:pt modelId="{228B536B-3D2E-4A0B-8D97-04CA41C012F8}" type="sibTrans" cxnId="{F24DA813-3DEC-4EDE-9564-9FEF937C397A}">
      <dgm:prSet/>
      <dgm:spPr/>
      <dgm:t>
        <a:bodyPr/>
        <a:lstStyle/>
        <a:p>
          <a:endParaRPr lang="sl-SI"/>
        </a:p>
      </dgm:t>
    </dgm:pt>
    <dgm:pt modelId="{DFB84614-0B44-474A-8203-134E48C24A6A}">
      <dgm:prSet/>
      <dgm:spPr/>
      <dgm:t>
        <a:bodyPr/>
        <a:lstStyle/>
        <a:p>
          <a:r>
            <a:rPr lang="sl-SI" dirty="0">
              <a:solidFill>
                <a:schemeClr val="bg1">
                  <a:lumMod val="85000"/>
                </a:schemeClr>
              </a:solidFill>
              <a:latin typeface="Tw Cen MT Condensed" panose="020B0606020104020203" pitchFamily="34" charset="-18"/>
            </a:rPr>
            <a:t>MEDGENERACIJSKO SODELOVANJE</a:t>
          </a:r>
        </a:p>
      </dgm:t>
    </dgm:pt>
    <dgm:pt modelId="{9224EA80-DF44-4BD4-850E-D8453D60FBE8}" type="parTrans" cxnId="{EE979BB2-2888-41E1-8F02-A6C96E870C37}">
      <dgm:prSet/>
      <dgm:spPr/>
      <dgm:t>
        <a:bodyPr/>
        <a:lstStyle/>
        <a:p>
          <a:endParaRPr lang="sl-SI"/>
        </a:p>
      </dgm:t>
    </dgm:pt>
    <dgm:pt modelId="{C00D6F82-CC0F-4A67-8D6C-52B2A27F379B}" type="sibTrans" cxnId="{EE979BB2-2888-41E1-8F02-A6C96E870C37}">
      <dgm:prSet/>
      <dgm:spPr/>
      <dgm:t>
        <a:bodyPr/>
        <a:lstStyle/>
        <a:p>
          <a:endParaRPr lang="sl-SI"/>
        </a:p>
      </dgm:t>
    </dgm:pt>
    <dgm:pt modelId="{F17D583E-A127-4CE6-94AE-DCC361B727B9}">
      <dgm:prSet phldrT="[besedilo]"/>
      <dgm:spPr/>
      <dgm:t>
        <a:bodyPr/>
        <a:lstStyle/>
        <a:p>
          <a:r>
            <a:rPr lang="sl-SI" dirty="0">
              <a:solidFill>
                <a:schemeClr val="tx1"/>
              </a:solidFill>
              <a:latin typeface="Tw Cen MT Condensed" panose="020B0606020104020203" pitchFamily="34" charset="-18"/>
            </a:rPr>
            <a:t>OKOLJSKE VSEBINE</a:t>
          </a:r>
        </a:p>
      </dgm:t>
    </dgm:pt>
    <dgm:pt modelId="{4200EBF8-6873-469E-AA2C-CE024BE1B85A}" type="parTrans" cxnId="{B47C9204-9C9A-4005-A7D0-CB1F428342E5}">
      <dgm:prSet/>
      <dgm:spPr/>
      <dgm:t>
        <a:bodyPr/>
        <a:lstStyle/>
        <a:p>
          <a:endParaRPr lang="sl-SI"/>
        </a:p>
      </dgm:t>
    </dgm:pt>
    <dgm:pt modelId="{41368CCD-7F7B-48A4-AEF4-D47B8EDD5B7A}" type="sibTrans" cxnId="{B47C9204-9C9A-4005-A7D0-CB1F428342E5}">
      <dgm:prSet/>
      <dgm:spPr/>
      <dgm:t>
        <a:bodyPr/>
        <a:lstStyle/>
        <a:p>
          <a:endParaRPr lang="sl-SI"/>
        </a:p>
      </dgm:t>
    </dgm:pt>
    <dgm:pt modelId="{F4B2C205-2489-4183-9B3D-3F8022F999D5}" type="pres">
      <dgm:prSet presAssocID="{F1E75A58-E98E-4584-A782-CE94ADEEC5C6}" presName="Name0" presStyleCnt="0">
        <dgm:presLayoutVars>
          <dgm:dir/>
        </dgm:presLayoutVars>
      </dgm:prSet>
      <dgm:spPr/>
    </dgm:pt>
    <dgm:pt modelId="{732855D3-6F34-4831-9A7D-BADA0545793B}" type="pres">
      <dgm:prSet presAssocID="{5A7F09D0-80BF-4E47-A028-F21AE2387585}" presName="picture_1" presStyleLbl="bgImgPlace1" presStyleIdx="0" presStyleCnt="1"/>
      <dgm:spPr/>
    </dgm:pt>
    <dgm:pt modelId="{7FA89DDE-94EB-4E64-9596-39157223357C}" type="pres">
      <dgm:prSet presAssocID="{E553E65D-8A7E-4C00-A4AD-F7EF57086F92}" presName="text_1" presStyleLbl="node1" presStyleIdx="0" presStyleCnt="0">
        <dgm:presLayoutVars>
          <dgm:bulletEnabled val="1"/>
        </dgm:presLayoutVars>
      </dgm:prSet>
      <dgm:spPr/>
    </dgm:pt>
    <dgm:pt modelId="{2CF38312-2ED3-4C02-B492-B40B4587E6DD}" type="pres">
      <dgm:prSet presAssocID="{F1E75A58-E98E-4584-A782-CE94ADEEC5C6}" presName="linV" presStyleCnt="0"/>
      <dgm:spPr/>
    </dgm:pt>
    <dgm:pt modelId="{61175EAB-7A48-4132-A01B-BABF07FB2144}" type="pres">
      <dgm:prSet presAssocID="{D60694D9-AF69-402A-981C-D1902C019623}" presName="pair" presStyleCnt="0"/>
      <dgm:spPr/>
    </dgm:pt>
    <dgm:pt modelId="{D3A94450-3E38-403F-91A1-9C29D3683343}" type="pres">
      <dgm:prSet presAssocID="{D60694D9-AF69-402A-981C-D1902C019623}" presName="spaceH" presStyleLbl="node1" presStyleIdx="0" presStyleCnt="0"/>
      <dgm:spPr/>
    </dgm:pt>
    <dgm:pt modelId="{DB599BD0-030B-41F6-89D0-44752222317C}" type="pres">
      <dgm:prSet presAssocID="{D60694D9-AF69-402A-981C-D1902C019623}" presName="desPictures" presStyleLbl="alignImgPlace1" presStyleIdx="0" presStyleCnt="5"/>
      <dgm:spPr/>
    </dgm:pt>
    <dgm:pt modelId="{1420D85D-1CC0-47AD-A58B-37C7BFEBC5B1}" type="pres">
      <dgm:prSet presAssocID="{D60694D9-AF69-402A-981C-D1902C019623}" presName="desTextWrapper" presStyleCnt="0"/>
      <dgm:spPr/>
    </dgm:pt>
    <dgm:pt modelId="{06890375-1581-4C9E-962B-59F8C2E0E8BE}" type="pres">
      <dgm:prSet presAssocID="{D60694D9-AF69-402A-981C-D1902C019623}" presName="desText" presStyleLbl="revTx" presStyleIdx="0" presStyleCnt="5">
        <dgm:presLayoutVars>
          <dgm:bulletEnabled val="1"/>
        </dgm:presLayoutVars>
      </dgm:prSet>
      <dgm:spPr/>
    </dgm:pt>
    <dgm:pt modelId="{430774F8-A548-43BB-A271-CC09BE50810F}" type="pres">
      <dgm:prSet presAssocID="{A09FFC63-8B7A-4C76-ACC1-B9A263189C54}" presName="spaceV" presStyleCnt="0"/>
      <dgm:spPr/>
    </dgm:pt>
    <dgm:pt modelId="{18F4B4EF-20B3-44C5-8553-B9CB1C4E89A5}" type="pres">
      <dgm:prSet presAssocID="{EC8C555A-712A-4986-A639-D3EA37E61F1B}" presName="pair" presStyleCnt="0"/>
      <dgm:spPr/>
    </dgm:pt>
    <dgm:pt modelId="{9DE6BBC0-3B53-45BE-BE10-2D0CD6B5CA7D}" type="pres">
      <dgm:prSet presAssocID="{EC8C555A-712A-4986-A639-D3EA37E61F1B}" presName="spaceH" presStyleLbl="node1" presStyleIdx="0" presStyleCnt="0"/>
      <dgm:spPr/>
    </dgm:pt>
    <dgm:pt modelId="{DB288E18-A026-4E23-A40B-9967AEDFDAEA}" type="pres">
      <dgm:prSet presAssocID="{EC8C555A-712A-4986-A639-D3EA37E61F1B}" presName="desPictures" presStyleLbl="alignImgPlace1" presStyleIdx="1" presStyleCnt="5"/>
      <dgm:spPr/>
    </dgm:pt>
    <dgm:pt modelId="{EBA83560-4B7B-4E3A-AADC-86E4DA7355F9}" type="pres">
      <dgm:prSet presAssocID="{EC8C555A-712A-4986-A639-D3EA37E61F1B}" presName="desTextWrapper" presStyleCnt="0"/>
      <dgm:spPr/>
    </dgm:pt>
    <dgm:pt modelId="{3E8B0EA5-623B-41BE-9342-FAE19A1AE01C}" type="pres">
      <dgm:prSet presAssocID="{EC8C555A-712A-4986-A639-D3EA37E61F1B}" presName="desText" presStyleLbl="revTx" presStyleIdx="1" presStyleCnt="5">
        <dgm:presLayoutVars>
          <dgm:bulletEnabled val="1"/>
        </dgm:presLayoutVars>
      </dgm:prSet>
      <dgm:spPr/>
    </dgm:pt>
    <dgm:pt modelId="{6C299515-DEF5-45DF-9D8A-34DE7EAD2834}" type="pres">
      <dgm:prSet presAssocID="{725C97A8-87AC-43EE-9BC7-FB4F0F37DDD6}" presName="spaceV" presStyleCnt="0"/>
      <dgm:spPr/>
    </dgm:pt>
    <dgm:pt modelId="{1F9F8DBD-103A-47B3-9102-7CCA9A0EB62E}" type="pres">
      <dgm:prSet presAssocID="{DFB84614-0B44-474A-8203-134E48C24A6A}" presName="pair" presStyleCnt="0"/>
      <dgm:spPr/>
    </dgm:pt>
    <dgm:pt modelId="{475870AF-8D2C-418F-9EFE-78DA0C121B18}" type="pres">
      <dgm:prSet presAssocID="{DFB84614-0B44-474A-8203-134E48C24A6A}" presName="spaceH" presStyleLbl="node1" presStyleIdx="0" presStyleCnt="0"/>
      <dgm:spPr/>
    </dgm:pt>
    <dgm:pt modelId="{183CB125-F43D-480A-BCE3-BCA212BD08BA}" type="pres">
      <dgm:prSet presAssocID="{DFB84614-0B44-474A-8203-134E48C24A6A}" presName="desPictures" presStyleLbl="alignImgPlace1" presStyleIdx="2" presStyleCnt="5"/>
      <dgm:spPr/>
    </dgm:pt>
    <dgm:pt modelId="{5CD518C3-478E-4F1D-A680-C2FAA62CD9C4}" type="pres">
      <dgm:prSet presAssocID="{DFB84614-0B44-474A-8203-134E48C24A6A}" presName="desTextWrapper" presStyleCnt="0"/>
      <dgm:spPr/>
    </dgm:pt>
    <dgm:pt modelId="{97BBF200-721E-4288-9DC9-240E915987D2}" type="pres">
      <dgm:prSet presAssocID="{DFB84614-0B44-474A-8203-134E48C24A6A}" presName="desText" presStyleLbl="revTx" presStyleIdx="2" presStyleCnt="5">
        <dgm:presLayoutVars>
          <dgm:bulletEnabled val="1"/>
        </dgm:presLayoutVars>
      </dgm:prSet>
      <dgm:spPr/>
    </dgm:pt>
    <dgm:pt modelId="{B7ABDC09-3A98-4C84-8DA2-85F8E83CB266}" type="pres">
      <dgm:prSet presAssocID="{C00D6F82-CC0F-4A67-8D6C-52B2A27F379B}" presName="spaceV" presStyleCnt="0"/>
      <dgm:spPr/>
    </dgm:pt>
    <dgm:pt modelId="{76553DFA-E515-4CFA-AA27-BDD648D20E20}" type="pres">
      <dgm:prSet presAssocID="{BC18CCB6-E344-46D3-989D-DE0751655A5B}" presName="pair" presStyleCnt="0"/>
      <dgm:spPr/>
    </dgm:pt>
    <dgm:pt modelId="{83AB2A73-A100-4DD4-8BE2-A1EF1DE85A08}" type="pres">
      <dgm:prSet presAssocID="{BC18CCB6-E344-46D3-989D-DE0751655A5B}" presName="spaceH" presStyleLbl="node1" presStyleIdx="0" presStyleCnt="0"/>
      <dgm:spPr/>
    </dgm:pt>
    <dgm:pt modelId="{CD7AD6A4-9F73-46C6-8DC5-016B4B72DDE5}" type="pres">
      <dgm:prSet presAssocID="{BC18CCB6-E344-46D3-989D-DE0751655A5B}" presName="desPictures" presStyleLbl="alignImgPlace1" presStyleIdx="3" presStyleCnt="5"/>
      <dgm:spPr/>
    </dgm:pt>
    <dgm:pt modelId="{0CE4E92C-A3C5-43F8-BAC9-097BEED1CCF5}" type="pres">
      <dgm:prSet presAssocID="{BC18CCB6-E344-46D3-989D-DE0751655A5B}" presName="desTextWrapper" presStyleCnt="0"/>
      <dgm:spPr/>
    </dgm:pt>
    <dgm:pt modelId="{90CE82E4-8BE0-4B1F-AC87-2156E7910D88}" type="pres">
      <dgm:prSet presAssocID="{BC18CCB6-E344-46D3-989D-DE0751655A5B}" presName="desText" presStyleLbl="revTx" presStyleIdx="3" presStyleCnt="5">
        <dgm:presLayoutVars>
          <dgm:bulletEnabled val="1"/>
        </dgm:presLayoutVars>
      </dgm:prSet>
      <dgm:spPr/>
    </dgm:pt>
    <dgm:pt modelId="{701BCA30-824E-424F-89A4-33986FC10978}" type="pres">
      <dgm:prSet presAssocID="{228B536B-3D2E-4A0B-8D97-04CA41C012F8}" presName="spaceV" presStyleCnt="0"/>
      <dgm:spPr/>
    </dgm:pt>
    <dgm:pt modelId="{CC3639B6-541E-4121-B955-CA1D08604547}" type="pres">
      <dgm:prSet presAssocID="{F17D583E-A127-4CE6-94AE-DCC361B727B9}" presName="pair" presStyleCnt="0"/>
      <dgm:spPr/>
    </dgm:pt>
    <dgm:pt modelId="{F4A601FC-0674-4053-A4EA-E32794829D26}" type="pres">
      <dgm:prSet presAssocID="{F17D583E-A127-4CE6-94AE-DCC361B727B9}" presName="spaceH" presStyleLbl="node1" presStyleIdx="0" presStyleCnt="0"/>
      <dgm:spPr/>
    </dgm:pt>
    <dgm:pt modelId="{94152456-75B2-4391-811A-7126654327DB}" type="pres">
      <dgm:prSet presAssocID="{F17D583E-A127-4CE6-94AE-DCC361B727B9}" presName="desPictures" presStyleLbl="alignImgPlace1" presStyleIdx="4" presStyleCnt="5"/>
      <dgm:spPr/>
    </dgm:pt>
    <dgm:pt modelId="{0BCF2933-F459-4B72-9153-9BF5F9C72967}" type="pres">
      <dgm:prSet presAssocID="{F17D583E-A127-4CE6-94AE-DCC361B727B9}" presName="desTextWrapper" presStyleCnt="0"/>
      <dgm:spPr/>
    </dgm:pt>
    <dgm:pt modelId="{517ED702-E091-4F54-88B4-4549068B080A}" type="pres">
      <dgm:prSet presAssocID="{F17D583E-A127-4CE6-94AE-DCC361B727B9}" presName="desText" presStyleLbl="revTx" presStyleIdx="4" presStyleCnt="5" custScaleX="142515">
        <dgm:presLayoutVars>
          <dgm:bulletEnabled val="1"/>
        </dgm:presLayoutVars>
      </dgm:prSet>
      <dgm:spPr/>
    </dgm:pt>
    <dgm:pt modelId="{55D30140-F880-45D1-819D-8BFA4E6C8FF5}" type="pres">
      <dgm:prSet presAssocID="{F1E75A58-E98E-4584-A782-CE94ADEEC5C6}" presName="maxNode" presStyleCnt="0"/>
      <dgm:spPr/>
    </dgm:pt>
    <dgm:pt modelId="{A2AFD40B-E9BE-4900-B9E0-165F24BE07C4}" type="pres">
      <dgm:prSet presAssocID="{F1E75A58-E98E-4584-A782-CE94ADEEC5C6}" presName="Name33" presStyleCnt="0"/>
      <dgm:spPr/>
    </dgm:pt>
  </dgm:ptLst>
  <dgm:cxnLst>
    <dgm:cxn modelId="{E5F6D901-16B5-4C17-A139-D7ECA889D886}" srcId="{F1E75A58-E98E-4584-A782-CE94ADEEC5C6}" destId="{E553E65D-8A7E-4C00-A4AD-F7EF57086F92}" srcOrd="0" destOrd="0" parTransId="{9F02B902-31FC-4135-A721-E2D48430166D}" sibTransId="{5A7F09D0-80BF-4E47-A028-F21AE2387585}"/>
    <dgm:cxn modelId="{B47C9204-9C9A-4005-A7D0-CB1F428342E5}" srcId="{F1E75A58-E98E-4584-A782-CE94ADEEC5C6}" destId="{F17D583E-A127-4CE6-94AE-DCC361B727B9}" srcOrd="5" destOrd="0" parTransId="{4200EBF8-6873-469E-AA2C-CE024BE1B85A}" sibTransId="{41368CCD-7F7B-48A4-AEF4-D47B8EDD5B7A}"/>
    <dgm:cxn modelId="{E9DFA305-FF62-473B-BD37-A69EC6904821}" type="presOf" srcId="{F1E75A58-E98E-4584-A782-CE94ADEEC5C6}" destId="{F4B2C205-2489-4183-9B3D-3F8022F999D5}" srcOrd="0" destOrd="0" presId="urn:microsoft.com/office/officeart/2008/layout/AccentedPicture"/>
    <dgm:cxn modelId="{F24DA813-3DEC-4EDE-9564-9FEF937C397A}" srcId="{F1E75A58-E98E-4584-A782-CE94ADEEC5C6}" destId="{BC18CCB6-E344-46D3-989D-DE0751655A5B}" srcOrd="4" destOrd="0" parTransId="{0D628175-8791-4473-978B-453D90D2A9EF}" sibTransId="{228B536B-3D2E-4A0B-8D97-04CA41C012F8}"/>
    <dgm:cxn modelId="{228EA538-30EE-4A8B-8AF4-872116A961AC}" type="presOf" srcId="{E553E65D-8A7E-4C00-A4AD-F7EF57086F92}" destId="{7FA89DDE-94EB-4E64-9596-39157223357C}" srcOrd="0" destOrd="0" presId="urn:microsoft.com/office/officeart/2008/layout/AccentedPicture"/>
    <dgm:cxn modelId="{233E8B39-A10C-4FC3-B831-F2A7E89E8D74}" type="presOf" srcId="{D60694D9-AF69-402A-981C-D1902C019623}" destId="{06890375-1581-4C9E-962B-59F8C2E0E8BE}" srcOrd="0" destOrd="0" presId="urn:microsoft.com/office/officeart/2008/layout/AccentedPicture"/>
    <dgm:cxn modelId="{3A1D5E64-D2D7-47F9-B380-D46F02194088}" type="presOf" srcId="{EC8C555A-712A-4986-A639-D3EA37E61F1B}" destId="{3E8B0EA5-623B-41BE-9342-FAE19A1AE01C}" srcOrd="0" destOrd="0" presId="urn:microsoft.com/office/officeart/2008/layout/AccentedPicture"/>
    <dgm:cxn modelId="{3EAEBB64-B0F8-49DF-A01B-4F81FF410069}" type="presOf" srcId="{BC18CCB6-E344-46D3-989D-DE0751655A5B}" destId="{90CE82E4-8BE0-4B1F-AC87-2156E7910D88}" srcOrd="0" destOrd="0" presId="urn:microsoft.com/office/officeart/2008/layout/AccentedPicture"/>
    <dgm:cxn modelId="{D4012C71-CA82-47A7-92CB-6017FC8559A9}" type="presOf" srcId="{DFB84614-0B44-474A-8203-134E48C24A6A}" destId="{97BBF200-721E-4288-9DC9-240E915987D2}" srcOrd="0" destOrd="0" presId="urn:microsoft.com/office/officeart/2008/layout/AccentedPicture"/>
    <dgm:cxn modelId="{EEBA4F72-2C19-43B8-9FA6-61718760831E}" srcId="{F1E75A58-E98E-4584-A782-CE94ADEEC5C6}" destId="{EC8C555A-712A-4986-A639-D3EA37E61F1B}" srcOrd="2" destOrd="0" parTransId="{7DA8BD73-B50F-4F58-B368-9F37F0E78CA5}" sibTransId="{725C97A8-87AC-43EE-9BC7-FB4F0F37DDD6}"/>
    <dgm:cxn modelId="{B18ADA8F-41BD-4418-A4F0-7777496E53B5}" type="presOf" srcId="{F17D583E-A127-4CE6-94AE-DCC361B727B9}" destId="{517ED702-E091-4F54-88B4-4549068B080A}" srcOrd="0" destOrd="0" presId="urn:microsoft.com/office/officeart/2008/layout/AccentedPicture"/>
    <dgm:cxn modelId="{EE979BB2-2888-41E1-8F02-A6C96E870C37}" srcId="{F1E75A58-E98E-4584-A782-CE94ADEEC5C6}" destId="{DFB84614-0B44-474A-8203-134E48C24A6A}" srcOrd="3" destOrd="0" parTransId="{9224EA80-DF44-4BD4-850E-D8453D60FBE8}" sibTransId="{C00D6F82-CC0F-4A67-8D6C-52B2A27F379B}"/>
    <dgm:cxn modelId="{C6DBE9C0-9AF1-4DCC-B9FE-FEE110BDD702}" type="presOf" srcId="{5A7F09D0-80BF-4E47-A028-F21AE2387585}" destId="{732855D3-6F34-4831-9A7D-BADA0545793B}" srcOrd="0" destOrd="0" presId="urn:microsoft.com/office/officeart/2008/layout/AccentedPicture"/>
    <dgm:cxn modelId="{251DD8FA-1FB6-4D19-AE98-E1EC5A33FCBF}" srcId="{F1E75A58-E98E-4584-A782-CE94ADEEC5C6}" destId="{D60694D9-AF69-402A-981C-D1902C019623}" srcOrd="1" destOrd="0" parTransId="{BD0EDB8C-7271-436C-8209-78D3CC157F97}" sibTransId="{A09FFC63-8B7A-4C76-ACC1-B9A263189C54}"/>
    <dgm:cxn modelId="{8F5CE3F2-F59F-4429-8155-C9D2D8EFC88C}" type="presParOf" srcId="{F4B2C205-2489-4183-9B3D-3F8022F999D5}" destId="{732855D3-6F34-4831-9A7D-BADA0545793B}" srcOrd="0" destOrd="0" presId="urn:microsoft.com/office/officeart/2008/layout/AccentedPicture"/>
    <dgm:cxn modelId="{B2812051-4A97-4AF2-A38E-86F59D50383E}" type="presParOf" srcId="{F4B2C205-2489-4183-9B3D-3F8022F999D5}" destId="{7FA89DDE-94EB-4E64-9596-39157223357C}" srcOrd="1" destOrd="0" presId="urn:microsoft.com/office/officeart/2008/layout/AccentedPicture"/>
    <dgm:cxn modelId="{3B585EAE-7985-41C1-81F9-D09607BA8DDF}" type="presParOf" srcId="{F4B2C205-2489-4183-9B3D-3F8022F999D5}" destId="{2CF38312-2ED3-4C02-B492-B40B4587E6DD}" srcOrd="2" destOrd="0" presId="urn:microsoft.com/office/officeart/2008/layout/AccentedPicture"/>
    <dgm:cxn modelId="{EB04BF3F-5EF8-4DA0-A538-62D464220EA0}" type="presParOf" srcId="{2CF38312-2ED3-4C02-B492-B40B4587E6DD}" destId="{61175EAB-7A48-4132-A01B-BABF07FB2144}" srcOrd="0" destOrd="0" presId="urn:microsoft.com/office/officeart/2008/layout/AccentedPicture"/>
    <dgm:cxn modelId="{B1E950D6-C977-45F4-B225-8FE01D50EFC4}" type="presParOf" srcId="{61175EAB-7A48-4132-A01B-BABF07FB2144}" destId="{D3A94450-3E38-403F-91A1-9C29D3683343}" srcOrd="0" destOrd="0" presId="urn:microsoft.com/office/officeart/2008/layout/AccentedPicture"/>
    <dgm:cxn modelId="{89C90BAB-9690-4287-827E-CCAA9307D1BC}" type="presParOf" srcId="{61175EAB-7A48-4132-A01B-BABF07FB2144}" destId="{DB599BD0-030B-41F6-89D0-44752222317C}" srcOrd="1" destOrd="0" presId="urn:microsoft.com/office/officeart/2008/layout/AccentedPicture"/>
    <dgm:cxn modelId="{DF3DA3D4-0BEA-42BD-8ABD-17ED7273FEDD}" type="presParOf" srcId="{61175EAB-7A48-4132-A01B-BABF07FB2144}" destId="{1420D85D-1CC0-47AD-A58B-37C7BFEBC5B1}" srcOrd="2" destOrd="0" presId="urn:microsoft.com/office/officeart/2008/layout/AccentedPicture"/>
    <dgm:cxn modelId="{E56A8EA9-82E1-4F15-A108-7E53D33DD08D}" type="presParOf" srcId="{1420D85D-1CC0-47AD-A58B-37C7BFEBC5B1}" destId="{06890375-1581-4C9E-962B-59F8C2E0E8BE}" srcOrd="0" destOrd="0" presId="urn:microsoft.com/office/officeart/2008/layout/AccentedPicture"/>
    <dgm:cxn modelId="{45AED51B-D8D9-48A0-9926-CD08264595AA}" type="presParOf" srcId="{2CF38312-2ED3-4C02-B492-B40B4587E6DD}" destId="{430774F8-A548-43BB-A271-CC09BE50810F}" srcOrd="1" destOrd="0" presId="urn:microsoft.com/office/officeart/2008/layout/AccentedPicture"/>
    <dgm:cxn modelId="{49387E00-6364-4995-B946-39DF8FC91489}" type="presParOf" srcId="{2CF38312-2ED3-4C02-B492-B40B4587E6DD}" destId="{18F4B4EF-20B3-44C5-8553-B9CB1C4E89A5}" srcOrd="2" destOrd="0" presId="urn:microsoft.com/office/officeart/2008/layout/AccentedPicture"/>
    <dgm:cxn modelId="{55593EC2-DE4F-4C41-BD22-B6F267E5752E}" type="presParOf" srcId="{18F4B4EF-20B3-44C5-8553-B9CB1C4E89A5}" destId="{9DE6BBC0-3B53-45BE-BE10-2D0CD6B5CA7D}" srcOrd="0" destOrd="0" presId="urn:microsoft.com/office/officeart/2008/layout/AccentedPicture"/>
    <dgm:cxn modelId="{CA86073A-55D9-47FC-B833-5215CD7E4ECB}" type="presParOf" srcId="{18F4B4EF-20B3-44C5-8553-B9CB1C4E89A5}" destId="{DB288E18-A026-4E23-A40B-9967AEDFDAEA}" srcOrd="1" destOrd="0" presId="urn:microsoft.com/office/officeart/2008/layout/AccentedPicture"/>
    <dgm:cxn modelId="{A2D04D88-BB73-4ED5-830F-861D39972A11}" type="presParOf" srcId="{18F4B4EF-20B3-44C5-8553-B9CB1C4E89A5}" destId="{EBA83560-4B7B-4E3A-AADC-86E4DA7355F9}" srcOrd="2" destOrd="0" presId="urn:microsoft.com/office/officeart/2008/layout/AccentedPicture"/>
    <dgm:cxn modelId="{29942547-A87B-4760-A463-C7C6E6F5E753}" type="presParOf" srcId="{EBA83560-4B7B-4E3A-AADC-86E4DA7355F9}" destId="{3E8B0EA5-623B-41BE-9342-FAE19A1AE01C}" srcOrd="0" destOrd="0" presId="urn:microsoft.com/office/officeart/2008/layout/AccentedPicture"/>
    <dgm:cxn modelId="{B7DDB87A-EB01-44BC-9CAA-A023204D5739}" type="presParOf" srcId="{2CF38312-2ED3-4C02-B492-B40B4587E6DD}" destId="{6C299515-DEF5-45DF-9D8A-34DE7EAD2834}" srcOrd="3" destOrd="0" presId="urn:microsoft.com/office/officeart/2008/layout/AccentedPicture"/>
    <dgm:cxn modelId="{FB9D34A0-13D4-4DBF-ADB6-B22625CFA974}" type="presParOf" srcId="{2CF38312-2ED3-4C02-B492-B40B4587E6DD}" destId="{1F9F8DBD-103A-47B3-9102-7CCA9A0EB62E}" srcOrd="4" destOrd="0" presId="urn:microsoft.com/office/officeart/2008/layout/AccentedPicture"/>
    <dgm:cxn modelId="{9D2AE7DA-B712-4EC6-92D6-8B29CB7CE6C4}" type="presParOf" srcId="{1F9F8DBD-103A-47B3-9102-7CCA9A0EB62E}" destId="{475870AF-8D2C-418F-9EFE-78DA0C121B18}" srcOrd="0" destOrd="0" presId="urn:microsoft.com/office/officeart/2008/layout/AccentedPicture"/>
    <dgm:cxn modelId="{849EAE36-707B-4257-A495-54B987EB4106}" type="presParOf" srcId="{1F9F8DBD-103A-47B3-9102-7CCA9A0EB62E}" destId="{183CB125-F43D-480A-BCE3-BCA212BD08BA}" srcOrd="1" destOrd="0" presId="urn:microsoft.com/office/officeart/2008/layout/AccentedPicture"/>
    <dgm:cxn modelId="{3EC48265-8D1A-48BB-97CC-4FE27857DA8B}" type="presParOf" srcId="{1F9F8DBD-103A-47B3-9102-7CCA9A0EB62E}" destId="{5CD518C3-478E-4F1D-A680-C2FAA62CD9C4}" srcOrd="2" destOrd="0" presId="urn:microsoft.com/office/officeart/2008/layout/AccentedPicture"/>
    <dgm:cxn modelId="{5DE62683-B1A0-47E1-B0B2-24E52561389D}" type="presParOf" srcId="{5CD518C3-478E-4F1D-A680-C2FAA62CD9C4}" destId="{97BBF200-721E-4288-9DC9-240E915987D2}" srcOrd="0" destOrd="0" presId="urn:microsoft.com/office/officeart/2008/layout/AccentedPicture"/>
    <dgm:cxn modelId="{BD4BE7DE-EBEE-4D44-99D3-800762F9447C}" type="presParOf" srcId="{2CF38312-2ED3-4C02-B492-B40B4587E6DD}" destId="{B7ABDC09-3A98-4C84-8DA2-85F8E83CB266}" srcOrd="5" destOrd="0" presId="urn:microsoft.com/office/officeart/2008/layout/AccentedPicture"/>
    <dgm:cxn modelId="{28E7D6B3-BF3D-410D-9C41-5722C6C002B9}" type="presParOf" srcId="{2CF38312-2ED3-4C02-B492-B40B4587E6DD}" destId="{76553DFA-E515-4CFA-AA27-BDD648D20E20}" srcOrd="6" destOrd="0" presId="urn:microsoft.com/office/officeart/2008/layout/AccentedPicture"/>
    <dgm:cxn modelId="{A9FB1EE3-9174-4C04-84EC-5995F1187CF9}" type="presParOf" srcId="{76553DFA-E515-4CFA-AA27-BDD648D20E20}" destId="{83AB2A73-A100-4DD4-8BE2-A1EF1DE85A08}" srcOrd="0" destOrd="0" presId="urn:microsoft.com/office/officeart/2008/layout/AccentedPicture"/>
    <dgm:cxn modelId="{2C25932A-9456-430B-B710-B69E033B7785}" type="presParOf" srcId="{76553DFA-E515-4CFA-AA27-BDD648D20E20}" destId="{CD7AD6A4-9F73-46C6-8DC5-016B4B72DDE5}" srcOrd="1" destOrd="0" presId="urn:microsoft.com/office/officeart/2008/layout/AccentedPicture"/>
    <dgm:cxn modelId="{9120CDC5-62E3-4160-A2BB-99BCEB9F6840}" type="presParOf" srcId="{76553DFA-E515-4CFA-AA27-BDD648D20E20}" destId="{0CE4E92C-A3C5-43F8-BAC9-097BEED1CCF5}" srcOrd="2" destOrd="0" presId="urn:microsoft.com/office/officeart/2008/layout/AccentedPicture"/>
    <dgm:cxn modelId="{13929DD9-4A91-4CFB-AD53-490AD42421F4}" type="presParOf" srcId="{0CE4E92C-A3C5-43F8-BAC9-097BEED1CCF5}" destId="{90CE82E4-8BE0-4B1F-AC87-2156E7910D88}" srcOrd="0" destOrd="0" presId="urn:microsoft.com/office/officeart/2008/layout/AccentedPicture"/>
    <dgm:cxn modelId="{521A525E-2284-46F9-9C4D-D83960BAA267}" type="presParOf" srcId="{2CF38312-2ED3-4C02-B492-B40B4587E6DD}" destId="{701BCA30-824E-424F-89A4-33986FC10978}" srcOrd="7" destOrd="0" presId="urn:microsoft.com/office/officeart/2008/layout/AccentedPicture"/>
    <dgm:cxn modelId="{B949621E-4FEA-4378-8284-AB460E4E0E4C}" type="presParOf" srcId="{2CF38312-2ED3-4C02-B492-B40B4587E6DD}" destId="{CC3639B6-541E-4121-B955-CA1D08604547}" srcOrd="8" destOrd="0" presId="urn:microsoft.com/office/officeart/2008/layout/AccentedPicture"/>
    <dgm:cxn modelId="{F3ADE829-AF2E-4872-8753-C1E0F5403206}" type="presParOf" srcId="{CC3639B6-541E-4121-B955-CA1D08604547}" destId="{F4A601FC-0674-4053-A4EA-E32794829D26}" srcOrd="0" destOrd="0" presId="urn:microsoft.com/office/officeart/2008/layout/AccentedPicture"/>
    <dgm:cxn modelId="{76C6EA30-1E7A-47AE-A2E0-BE473F890557}" type="presParOf" srcId="{CC3639B6-541E-4121-B955-CA1D08604547}" destId="{94152456-75B2-4391-811A-7126654327DB}" srcOrd="1" destOrd="0" presId="urn:microsoft.com/office/officeart/2008/layout/AccentedPicture"/>
    <dgm:cxn modelId="{847C5325-AAB3-4ADE-AD95-F3F72CC16B52}" type="presParOf" srcId="{CC3639B6-541E-4121-B955-CA1D08604547}" destId="{0BCF2933-F459-4B72-9153-9BF5F9C72967}" srcOrd="2" destOrd="0" presId="urn:microsoft.com/office/officeart/2008/layout/AccentedPicture"/>
    <dgm:cxn modelId="{9D64E98A-E888-4DDF-95CA-7EC1E337427B}" type="presParOf" srcId="{0BCF2933-F459-4B72-9153-9BF5F9C72967}" destId="{517ED702-E091-4F54-88B4-4549068B080A}" srcOrd="0" destOrd="0" presId="urn:microsoft.com/office/officeart/2008/layout/AccentedPicture"/>
    <dgm:cxn modelId="{1FFC47F6-7476-4A35-8ED3-488122DFC81D}" type="presParOf" srcId="{F4B2C205-2489-4183-9B3D-3F8022F999D5}" destId="{55D30140-F880-45D1-819D-8BFA4E6C8FF5}" srcOrd="3" destOrd="0" presId="urn:microsoft.com/office/officeart/2008/layout/AccentedPicture"/>
    <dgm:cxn modelId="{816C65DF-FC98-4048-8B32-2BF553E31C18}" type="presParOf" srcId="{55D30140-F880-45D1-819D-8BFA4E6C8FF5}" destId="{A2AFD40B-E9BE-4900-B9E0-165F24BE07C4}"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3D5FEC-5B2E-4C29-99A8-0B66F0EF4FF3}" type="doc">
      <dgm:prSet loTypeId="urn:microsoft.com/office/officeart/2005/8/layout/arrow5" loCatId="relationship" qsTypeId="urn:microsoft.com/office/officeart/2005/8/quickstyle/simple1" qsCatId="simple" csTypeId="urn:microsoft.com/office/officeart/2005/8/colors/colorful5" csCatId="colorful" phldr="1"/>
      <dgm:spPr/>
      <dgm:t>
        <a:bodyPr/>
        <a:lstStyle/>
        <a:p>
          <a:endParaRPr lang="sl-SI"/>
        </a:p>
      </dgm:t>
    </dgm:pt>
    <dgm:pt modelId="{07D6FAFC-2C56-4933-A12D-2D5AA6DCE13A}">
      <dgm:prSet phldrT="[besedilo]" custT="1"/>
      <dgm:spPr/>
      <dgm:t>
        <a:bodyPr/>
        <a:lstStyle/>
        <a:p>
          <a:pPr algn="l"/>
          <a:r>
            <a:rPr lang="sl-SI" sz="3200" dirty="0">
              <a:latin typeface="Tw Cen MT Condensed" panose="020B0606020104020203" pitchFamily="34" charset="-18"/>
            </a:rPr>
            <a:t>Kako bi lahko rešili </a:t>
          </a:r>
        </a:p>
        <a:p>
          <a:pPr algn="l"/>
          <a:r>
            <a:rPr lang="sl-SI" sz="3200" dirty="0">
              <a:latin typeface="Tw Cen MT Condensed" panose="020B0606020104020203" pitchFamily="34" charset="-18"/>
            </a:rPr>
            <a:t>nekatere ovire v delovanju društev? </a:t>
          </a:r>
        </a:p>
      </dgm:t>
    </dgm:pt>
    <dgm:pt modelId="{4DD17E66-FF00-4F9C-8192-B5CDD90BB47A}" type="parTrans" cxnId="{34D96832-A32F-4521-B7BE-45D5039C2F05}">
      <dgm:prSet/>
      <dgm:spPr/>
      <dgm:t>
        <a:bodyPr/>
        <a:lstStyle/>
        <a:p>
          <a:endParaRPr lang="sl-SI"/>
        </a:p>
      </dgm:t>
    </dgm:pt>
    <dgm:pt modelId="{F8F2ED1A-DFF5-449C-84CA-41A5B021E99B}" type="sibTrans" cxnId="{34D96832-A32F-4521-B7BE-45D5039C2F05}">
      <dgm:prSet/>
      <dgm:spPr/>
      <dgm:t>
        <a:bodyPr/>
        <a:lstStyle/>
        <a:p>
          <a:endParaRPr lang="sl-SI"/>
        </a:p>
      </dgm:t>
    </dgm:pt>
    <dgm:pt modelId="{E553824F-DA82-488D-965C-8E23DA88615A}">
      <dgm:prSet phldrT="[besedilo]" custT="1"/>
      <dgm:spPr/>
      <dgm:t>
        <a:bodyPr/>
        <a:lstStyle/>
        <a:p>
          <a:pPr algn="r"/>
          <a:r>
            <a:rPr lang="sl-SI" sz="3200" dirty="0">
              <a:latin typeface="Tw Cen MT Condensed" panose="020B0606020104020203" pitchFamily="34" charset="-18"/>
            </a:rPr>
            <a:t>Kako bi okrepili </a:t>
          </a:r>
        </a:p>
        <a:p>
          <a:pPr algn="r"/>
          <a:r>
            <a:rPr lang="sl-SI" sz="3200" dirty="0" err="1">
              <a:latin typeface="Tw Cen MT Condensed" panose="020B0606020104020203" pitchFamily="34" charset="-18"/>
            </a:rPr>
            <a:t>okoljske</a:t>
          </a:r>
          <a:r>
            <a:rPr lang="sl-SI" sz="3200" dirty="0">
              <a:latin typeface="Tw Cen MT Condensed" panose="020B0606020104020203" pitchFamily="34" charset="-18"/>
            </a:rPr>
            <a:t> vsebine pri svojem delovanju v skupnosti?</a:t>
          </a:r>
        </a:p>
      </dgm:t>
    </dgm:pt>
    <dgm:pt modelId="{F0D534B7-C52C-4F26-8808-A37EE720178E}" type="parTrans" cxnId="{C75A5374-D736-4C5D-BE3E-4AAD8B20D816}">
      <dgm:prSet/>
      <dgm:spPr/>
      <dgm:t>
        <a:bodyPr/>
        <a:lstStyle/>
        <a:p>
          <a:endParaRPr lang="sl-SI"/>
        </a:p>
      </dgm:t>
    </dgm:pt>
    <dgm:pt modelId="{7166FDF4-E6C5-4FE2-BAFD-AD1B9C06C14E}" type="sibTrans" cxnId="{C75A5374-D736-4C5D-BE3E-4AAD8B20D816}">
      <dgm:prSet/>
      <dgm:spPr/>
      <dgm:t>
        <a:bodyPr/>
        <a:lstStyle/>
        <a:p>
          <a:endParaRPr lang="sl-SI"/>
        </a:p>
      </dgm:t>
    </dgm:pt>
    <dgm:pt modelId="{9E4A88C7-63A7-4A79-985E-6BF1726B9E3C}" type="pres">
      <dgm:prSet presAssocID="{C33D5FEC-5B2E-4C29-99A8-0B66F0EF4FF3}" presName="diagram" presStyleCnt="0">
        <dgm:presLayoutVars>
          <dgm:dir/>
          <dgm:resizeHandles val="exact"/>
        </dgm:presLayoutVars>
      </dgm:prSet>
      <dgm:spPr/>
    </dgm:pt>
    <dgm:pt modelId="{752CDD1E-F151-4480-9DB0-5B15F99CD816}" type="pres">
      <dgm:prSet presAssocID="{07D6FAFC-2C56-4933-A12D-2D5AA6DCE13A}" presName="arrow" presStyleLbl="node1" presStyleIdx="0" presStyleCnt="2" custRadScaleRad="98755">
        <dgm:presLayoutVars>
          <dgm:bulletEnabled val="1"/>
        </dgm:presLayoutVars>
      </dgm:prSet>
      <dgm:spPr/>
    </dgm:pt>
    <dgm:pt modelId="{FA9160E4-15AB-4C63-8A68-255C353ABBD6}" type="pres">
      <dgm:prSet presAssocID="{E553824F-DA82-488D-965C-8E23DA88615A}" presName="arrow" presStyleLbl="node1" presStyleIdx="1" presStyleCnt="2" custRadScaleRad="101245">
        <dgm:presLayoutVars>
          <dgm:bulletEnabled val="1"/>
        </dgm:presLayoutVars>
      </dgm:prSet>
      <dgm:spPr/>
    </dgm:pt>
  </dgm:ptLst>
  <dgm:cxnLst>
    <dgm:cxn modelId="{067C3408-01C9-4B31-98FC-50343C132F70}" type="presOf" srcId="{E553824F-DA82-488D-965C-8E23DA88615A}" destId="{FA9160E4-15AB-4C63-8A68-255C353ABBD6}" srcOrd="0" destOrd="0" presId="urn:microsoft.com/office/officeart/2005/8/layout/arrow5"/>
    <dgm:cxn modelId="{34D96832-A32F-4521-B7BE-45D5039C2F05}" srcId="{C33D5FEC-5B2E-4C29-99A8-0B66F0EF4FF3}" destId="{07D6FAFC-2C56-4933-A12D-2D5AA6DCE13A}" srcOrd="0" destOrd="0" parTransId="{4DD17E66-FF00-4F9C-8192-B5CDD90BB47A}" sibTransId="{F8F2ED1A-DFF5-449C-84CA-41A5B021E99B}"/>
    <dgm:cxn modelId="{C75A5374-D736-4C5D-BE3E-4AAD8B20D816}" srcId="{C33D5FEC-5B2E-4C29-99A8-0B66F0EF4FF3}" destId="{E553824F-DA82-488D-965C-8E23DA88615A}" srcOrd="1" destOrd="0" parTransId="{F0D534B7-C52C-4F26-8808-A37EE720178E}" sibTransId="{7166FDF4-E6C5-4FE2-BAFD-AD1B9C06C14E}"/>
    <dgm:cxn modelId="{99B8D1B1-033A-4C49-9A98-ED585E1C8E8C}" type="presOf" srcId="{C33D5FEC-5B2E-4C29-99A8-0B66F0EF4FF3}" destId="{9E4A88C7-63A7-4A79-985E-6BF1726B9E3C}" srcOrd="0" destOrd="0" presId="urn:microsoft.com/office/officeart/2005/8/layout/arrow5"/>
    <dgm:cxn modelId="{6A7E22DC-735F-4855-9215-03448E6C665A}" type="presOf" srcId="{07D6FAFC-2C56-4933-A12D-2D5AA6DCE13A}" destId="{752CDD1E-F151-4480-9DB0-5B15F99CD816}" srcOrd="0" destOrd="0" presId="urn:microsoft.com/office/officeart/2005/8/layout/arrow5"/>
    <dgm:cxn modelId="{BAE54774-49FE-4753-BC16-E6CBEDEEDB53}" type="presParOf" srcId="{9E4A88C7-63A7-4A79-985E-6BF1726B9E3C}" destId="{752CDD1E-F151-4480-9DB0-5B15F99CD816}" srcOrd="0" destOrd="0" presId="urn:microsoft.com/office/officeart/2005/8/layout/arrow5"/>
    <dgm:cxn modelId="{4E7D1186-000A-475C-83AF-E20F8DB461D2}" type="presParOf" srcId="{9E4A88C7-63A7-4A79-985E-6BF1726B9E3C}" destId="{FA9160E4-15AB-4C63-8A68-255C353ABBD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63AD2-38B8-41A7-8A3F-C68BE0B56DE3}">
      <dsp:nvSpPr>
        <dsp:cNvPr id="0" name=""/>
        <dsp:cNvSpPr/>
      </dsp:nvSpPr>
      <dsp:spPr>
        <a:xfrm>
          <a:off x="28507" y="159014"/>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endParaRPr lang="sl-SI" sz="2200" kern="1200" dirty="0">
            <a:latin typeface="Tw Cen MT Condensed" panose="020B0606020104020203" pitchFamily="34" charset="-18"/>
          </a:endParaRPr>
        </a:p>
        <a:p>
          <a:pPr marL="0" lvl="0" indent="0" algn="ctr" defTabSz="977900">
            <a:lnSpc>
              <a:spcPct val="90000"/>
            </a:lnSpc>
            <a:spcBef>
              <a:spcPct val="0"/>
            </a:spcBef>
            <a:spcAft>
              <a:spcPct val="35000"/>
            </a:spcAft>
            <a:buNone/>
          </a:pPr>
          <a:r>
            <a:rPr lang="sl-SI" sz="2200" kern="1200" dirty="0">
              <a:latin typeface="Tw Cen MT Condensed" panose="020B0606020104020203" pitchFamily="34" charset="-18"/>
            </a:rPr>
            <a:t>Vesna</a:t>
          </a:r>
        </a:p>
        <a:p>
          <a:pPr marL="171450" lvl="1" indent="-171450" algn="ctr" defTabSz="755650">
            <a:lnSpc>
              <a:spcPct val="90000"/>
            </a:lnSpc>
            <a:spcBef>
              <a:spcPct val="0"/>
            </a:spcBef>
            <a:spcAft>
              <a:spcPct val="15000"/>
            </a:spcAft>
            <a:buChar char="•"/>
          </a:pPr>
          <a:endParaRPr lang="sl-SI" sz="1700" kern="1200" dirty="0">
            <a:latin typeface="Tw Cen MT Condensed" panose="020B0606020104020203" pitchFamily="34" charset="-18"/>
          </a:endParaRPr>
        </a:p>
      </dsp:txBody>
      <dsp:txXfrm>
        <a:off x="28507" y="159014"/>
        <a:ext cx="1889124" cy="1133475"/>
      </dsp:txXfrm>
    </dsp:sp>
    <dsp:sp modelId="{4C9DF9C3-CEC6-4F4B-989F-E19753C997E9}">
      <dsp:nvSpPr>
        <dsp:cNvPr id="0" name=""/>
        <dsp:cNvSpPr/>
      </dsp:nvSpPr>
      <dsp:spPr>
        <a:xfrm>
          <a:off x="2106545" y="159014"/>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2106545" y="159014"/>
        <a:ext cx="1889124" cy="1133475"/>
      </dsp:txXfrm>
    </dsp:sp>
    <dsp:sp modelId="{1FB51937-5792-447A-9E6C-BFEF0E17A6C1}">
      <dsp:nvSpPr>
        <dsp:cNvPr id="0" name=""/>
        <dsp:cNvSpPr/>
      </dsp:nvSpPr>
      <dsp:spPr>
        <a:xfrm>
          <a:off x="4184582" y="159014"/>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4184582" y="159014"/>
        <a:ext cx="1889124" cy="1133475"/>
      </dsp:txXfrm>
    </dsp:sp>
    <dsp:sp modelId="{A4DE1A39-F397-4716-A1F8-AC4C90F550E8}">
      <dsp:nvSpPr>
        <dsp:cNvPr id="0" name=""/>
        <dsp:cNvSpPr/>
      </dsp:nvSpPr>
      <dsp:spPr>
        <a:xfrm>
          <a:off x="6238875" y="159014"/>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6238875" y="159014"/>
        <a:ext cx="1889124" cy="1133475"/>
      </dsp:txXfrm>
    </dsp:sp>
    <dsp:sp modelId="{E396A0DB-2518-4369-A727-7AFB08C77099}">
      <dsp:nvSpPr>
        <dsp:cNvPr id="0" name=""/>
        <dsp:cNvSpPr/>
      </dsp:nvSpPr>
      <dsp:spPr>
        <a:xfrm>
          <a:off x="28507" y="1481402"/>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28507" y="1481402"/>
        <a:ext cx="1889124" cy="1133475"/>
      </dsp:txXfrm>
    </dsp:sp>
    <dsp:sp modelId="{E2FC93A9-113A-48CD-8639-B894D90EAA6F}">
      <dsp:nvSpPr>
        <dsp:cNvPr id="0" name=""/>
        <dsp:cNvSpPr/>
      </dsp:nvSpPr>
      <dsp:spPr>
        <a:xfrm>
          <a:off x="2106545" y="1481402"/>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2106545" y="1481402"/>
        <a:ext cx="1889124" cy="1133475"/>
      </dsp:txXfrm>
    </dsp:sp>
    <dsp:sp modelId="{3436DF36-06A6-4E91-9163-81924FC4AD8A}">
      <dsp:nvSpPr>
        <dsp:cNvPr id="0" name=""/>
        <dsp:cNvSpPr/>
      </dsp:nvSpPr>
      <dsp:spPr>
        <a:xfrm>
          <a:off x="4184582" y="1481402"/>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4184582" y="1481402"/>
        <a:ext cx="1889124" cy="1133475"/>
      </dsp:txXfrm>
    </dsp:sp>
    <dsp:sp modelId="{6B6814B2-644A-4791-B0BC-553230EEC13E}">
      <dsp:nvSpPr>
        <dsp:cNvPr id="0" name=""/>
        <dsp:cNvSpPr/>
      </dsp:nvSpPr>
      <dsp:spPr>
        <a:xfrm>
          <a:off x="6238875" y="1481402"/>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6238875" y="1481402"/>
        <a:ext cx="1889124" cy="1133475"/>
      </dsp:txXfrm>
    </dsp:sp>
    <dsp:sp modelId="{A794F753-0FF2-4D1A-B03A-E955A3DD68E8}">
      <dsp:nvSpPr>
        <dsp:cNvPr id="0" name=""/>
        <dsp:cNvSpPr/>
      </dsp:nvSpPr>
      <dsp:spPr>
        <a:xfrm>
          <a:off x="28507" y="2803789"/>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28507" y="2803789"/>
        <a:ext cx="1889124" cy="1133475"/>
      </dsp:txXfrm>
    </dsp:sp>
    <dsp:sp modelId="{CB91C058-BC7A-4736-8BC3-909EFB6785A0}">
      <dsp:nvSpPr>
        <dsp:cNvPr id="0" name=""/>
        <dsp:cNvSpPr/>
      </dsp:nvSpPr>
      <dsp:spPr>
        <a:xfrm>
          <a:off x="2106545" y="2803789"/>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dirty="0">
            <a:latin typeface="Tw Cen MT Condensed" panose="020B0606020104020203" pitchFamily="34" charset="-18"/>
          </a:endParaRPr>
        </a:p>
      </dsp:txBody>
      <dsp:txXfrm>
        <a:off x="2106545" y="2803789"/>
        <a:ext cx="1889124" cy="1133475"/>
      </dsp:txXfrm>
    </dsp:sp>
    <dsp:sp modelId="{9247F45C-2292-4A96-B5D3-5344A38D98AF}">
      <dsp:nvSpPr>
        <dsp:cNvPr id="0" name=""/>
        <dsp:cNvSpPr/>
      </dsp:nvSpPr>
      <dsp:spPr>
        <a:xfrm>
          <a:off x="4184582" y="2803789"/>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4184582" y="2803789"/>
        <a:ext cx="1889124" cy="1133475"/>
      </dsp:txXfrm>
    </dsp:sp>
    <dsp:sp modelId="{DA225F7F-D5E9-4080-B832-7E620E243807}">
      <dsp:nvSpPr>
        <dsp:cNvPr id="0" name=""/>
        <dsp:cNvSpPr/>
      </dsp:nvSpPr>
      <dsp:spPr>
        <a:xfrm>
          <a:off x="6236493" y="2803789"/>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6236493" y="2803789"/>
        <a:ext cx="1889124" cy="1133475"/>
      </dsp:txXfrm>
    </dsp:sp>
    <dsp:sp modelId="{9DB1CED1-5285-415D-8914-688C24FDA202}">
      <dsp:nvSpPr>
        <dsp:cNvPr id="0" name=""/>
        <dsp:cNvSpPr/>
      </dsp:nvSpPr>
      <dsp:spPr>
        <a:xfrm>
          <a:off x="2381" y="4126177"/>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a:latin typeface="Tw Cen MT Condensed" panose="020B0606020104020203" pitchFamily="34" charset="-18"/>
          </a:endParaRPr>
        </a:p>
      </dsp:txBody>
      <dsp:txXfrm>
        <a:off x="2381" y="4126177"/>
        <a:ext cx="1889124" cy="1133475"/>
      </dsp:txXfrm>
    </dsp:sp>
    <dsp:sp modelId="{803D2251-03BF-4BCD-9970-D326DA66EC3B}">
      <dsp:nvSpPr>
        <dsp:cNvPr id="0" name=""/>
        <dsp:cNvSpPr/>
      </dsp:nvSpPr>
      <dsp:spPr>
        <a:xfrm>
          <a:off x="2080418" y="4126177"/>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dirty="0">
            <a:latin typeface="Tw Cen MT Condensed" panose="020B0606020104020203" pitchFamily="34" charset="-18"/>
          </a:endParaRPr>
        </a:p>
      </dsp:txBody>
      <dsp:txXfrm>
        <a:off x="2080418" y="4126177"/>
        <a:ext cx="1889124" cy="1133475"/>
      </dsp:txXfrm>
    </dsp:sp>
    <dsp:sp modelId="{0EA90879-97BC-42CC-81E1-C03D55BDC01C}">
      <dsp:nvSpPr>
        <dsp:cNvPr id="0" name=""/>
        <dsp:cNvSpPr/>
      </dsp:nvSpPr>
      <dsp:spPr>
        <a:xfrm>
          <a:off x="4158456" y="4126177"/>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dirty="0">
            <a:latin typeface="Tw Cen MT Condensed" panose="020B0606020104020203" pitchFamily="34" charset="-18"/>
          </a:endParaRPr>
        </a:p>
      </dsp:txBody>
      <dsp:txXfrm>
        <a:off x="4158456" y="4126177"/>
        <a:ext cx="1889124" cy="1133475"/>
      </dsp:txXfrm>
    </dsp:sp>
    <dsp:sp modelId="{8F81BB6A-BAA0-4DEE-922F-862EDE9560FC}">
      <dsp:nvSpPr>
        <dsp:cNvPr id="0" name=""/>
        <dsp:cNvSpPr/>
      </dsp:nvSpPr>
      <dsp:spPr>
        <a:xfrm>
          <a:off x="6236493" y="4126177"/>
          <a:ext cx="1889124" cy="113347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sl-SI" sz="2200" kern="1200" dirty="0">
            <a:latin typeface="Tw Cen MT Condensed" panose="020B0606020104020203" pitchFamily="34" charset="-18"/>
          </a:endParaRPr>
        </a:p>
      </dsp:txBody>
      <dsp:txXfrm>
        <a:off x="6236493" y="4126177"/>
        <a:ext cx="1889124" cy="1133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855D3-6F34-4831-9A7D-BADA0545793B}">
      <dsp:nvSpPr>
        <dsp:cNvPr id="0" name=""/>
        <dsp:cNvSpPr/>
      </dsp:nvSpPr>
      <dsp:spPr>
        <a:xfrm>
          <a:off x="101597" y="247829"/>
          <a:ext cx="3861645" cy="4925568"/>
        </a:xfrm>
        <a:prstGeom prst="round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A89DDE-94EB-4E64-9596-39157223357C}">
      <dsp:nvSpPr>
        <dsp:cNvPr id="0" name=""/>
        <dsp:cNvSpPr/>
      </dsp:nvSpPr>
      <dsp:spPr>
        <a:xfrm>
          <a:off x="256063" y="2021034"/>
          <a:ext cx="2973467" cy="29553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2080" tIns="132080" rIns="132080" bIns="132080" numCol="1" spcCol="1270" anchor="b" anchorCtr="0">
          <a:noAutofit/>
        </a:bodyPr>
        <a:lstStyle/>
        <a:p>
          <a:pPr marL="0" lvl="0" indent="0" algn="l" defTabSz="2311400">
            <a:lnSpc>
              <a:spcPct val="90000"/>
            </a:lnSpc>
            <a:spcBef>
              <a:spcPct val="0"/>
            </a:spcBef>
            <a:spcAft>
              <a:spcPct val="35000"/>
            </a:spcAft>
            <a:buNone/>
          </a:pPr>
          <a:r>
            <a:rPr lang="sl-SI" sz="5200" kern="1200" dirty="0">
              <a:latin typeface="Tw Cen MT Condensed" panose="020B0606020104020203" pitchFamily="34" charset="-18"/>
            </a:rPr>
            <a:t>KOHEZIVNOST V SKUPNOSTI</a:t>
          </a:r>
        </a:p>
      </dsp:txBody>
      <dsp:txXfrm>
        <a:off x="256063" y="2021034"/>
        <a:ext cx="2973467" cy="2955340"/>
      </dsp:txXfrm>
    </dsp:sp>
    <dsp:sp modelId="{DB599BD0-030B-41F6-89D0-44752222317C}">
      <dsp:nvSpPr>
        <dsp:cNvPr id="0" name=""/>
        <dsp:cNvSpPr/>
      </dsp:nvSpPr>
      <dsp:spPr>
        <a:xfrm>
          <a:off x="3489855" y="1551"/>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890375-1581-4C9E-962B-59F8C2E0E8BE}">
      <dsp:nvSpPr>
        <dsp:cNvPr id="0" name=""/>
        <dsp:cNvSpPr/>
      </dsp:nvSpPr>
      <dsp:spPr>
        <a:xfrm>
          <a:off x="4436632" y="1551"/>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latin typeface="Tw Cen MT Condensed" panose="020B0606020104020203" pitchFamily="34" charset="-18"/>
            </a:rPr>
            <a:t>PRIHODNOST</a:t>
          </a:r>
        </a:p>
      </dsp:txBody>
      <dsp:txXfrm>
        <a:off x="4436632" y="1551"/>
        <a:ext cx="2518871" cy="946776"/>
      </dsp:txXfrm>
    </dsp:sp>
    <dsp:sp modelId="{DB288E18-A026-4E23-A40B-9967AEDFDAEA}">
      <dsp:nvSpPr>
        <dsp:cNvPr id="0" name=""/>
        <dsp:cNvSpPr/>
      </dsp:nvSpPr>
      <dsp:spPr>
        <a:xfrm>
          <a:off x="3489855" y="1118748"/>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8B0EA5-623B-41BE-9342-FAE19A1AE01C}">
      <dsp:nvSpPr>
        <dsp:cNvPr id="0" name=""/>
        <dsp:cNvSpPr/>
      </dsp:nvSpPr>
      <dsp:spPr>
        <a:xfrm>
          <a:off x="4436632" y="1118748"/>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latin typeface="Tw Cen MT Condensed" panose="020B0606020104020203" pitchFamily="34" charset="-18"/>
            </a:rPr>
            <a:t>PROSTORI DRUŽENJA</a:t>
          </a:r>
        </a:p>
      </dsp:txBody>
      <dsp:txXfrm>
        <a:off x="4436632" y="1118748"/>
        <a:ext cx="2518871" cy="946776"/>
      </dsp:txXfrm>
    </dsp:sp>
    <dsp:sp modelId="{183CB125-F43D-480A-BCE3-BCA212BD08BA}">
      <dsp:nvSpPr>
        <dsp:cNvPr id="0" name=""/>
        <dsp:cNvSpPr/>
      </dsp:nvSpPr>
      <dsp:spPr>
        <a:xfrm>
          <a:off x="3489855" y="2235945"/>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BBF200-721E-4288-9DC9-240E915987D2}">
      <dsp:nvSpPr>
        <dsp:cNvPr id="0" name=""/>
        <dsp:cNvSpPr/>
      </dsp:nvSpPr>
      <dsp:spPr>
        <a:xfrm>
          <a:off x="4436632" y="2235945"/>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latin typeface="Tw Cen MT Condensed" panose="020B0606020104020203" pitchFamily="34" charset="-18"/>
            </a:rPr>
            <a:t>MEDGENERACIJSKO SODELOVANJE</a:t>
          </a:r>
        </a:p>
      </dsp:txBody>
      <dsp:txXfrm>
        <a:off x="4436632" y="2235945"/>
        <a:ext cx="2518871" cy="946776"/>
      </dsp:txXfrm>
    </dsp:sp>
    <dsp:sp modelId="{CD7AD6A4-9F73-46C6-8DC5-016B4B72DDE5}">
      <dsp:nvSpPr>
        <dsp:cNvPr id="0" name=""/>
        <dsp:cNvSpPr/>
      </dsp:nvSpPr>
      <dsp:spPr>
        <a:xfrm>
          <a:off x="3489855" y="3353141"/>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E82E4-8BE0-4B1F-AC87-2156E7910D88}">
      <dsp:nvSpPr>
        <dsp:cNvPr id="0" name=""/>
        <dsp:cNvSpPr/>
      </dsp:nvSpPr>
      <dsp:spPr>
        <a:xfrm>
          <a:off x="4436632" y="3353141"/>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solidFill>
                <a:schemeClr val="tx1"/>
              </a:solidFill>
              <a:latin typeface="Tw Cen MT Condensed" panose="020B0606020104020203" pitchFamily="34" charset="-18"/>
            </a:rPr>
            <a:t>DELOVANJE DRUŠTEV</a:t>
          </a:r>
        </a:p>
      </dsp:txBody>
      <dsp:txXfrm>
        <a:off x="4436632" y="3353141"/>
        <a:ext cx="2518871" cy="946776"/>
      </dsp:txXfrm>
    </dsp:sp>
    <dsp:sp modelId="{94152456-75B2-4391-811A-7126654327DB}">
      <dsp:nvSpPr>
        <dsp:cNvPr id="0" name=""/>
        <dsp:cNvSpPr/>
      </dsp:nvSpPr>
      <dsp:spPr>
        <a:xfrm>
          <a:off x="3489855" y="4470338"/>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7ED702-E091-4F54-88B4-4549068B080A}">
      <dsp:nvSpPr>
        <dsp:cNvPr id="0" name=""/>
        <dsp:cNvSpPr/>
      </dsp:nvSpPr>
      <dsp:spPr>
        <a:xfrm>
          <a:off x="4436632" y="4470338"/>
          <a:ext cx="3589770"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solidFill>
                <a:schemeClr val="tx1"/>
              </a:solidFill>
              <a:latin typeface="Tw Cen MT Condensed" panose="020B0606020104020203" pitchFamily="34" charset="-18"/>
            </a:rPr>
            <a:t>OKOLJSKE VSEBINE</a:t>
          </a:r>
        </a:p>
      </dsp:txBody>
      <dsp:txXfrm>
        <a:off x="4436632" y="4470338"/>
        <a:ext cx="3589770" cy="946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CDD1E-F151-4480-9DB0-5B15F99CD816}">
      <dsp:nvSpPr>
        <dsp:cNvPr id="0" name=""/>
        <dsp:cNvSpPr/>
      </dsp:nvSpPr>
      <dsp:spPr>
        <a:xfrm rot="16200000">
          <a:off x="30484" y="651207"/>
          <a:ext cx="4523618" cy="4523618"/>
        </a:xfrm>
        <a:prstGeom prst="downArrow">
          <a:avLst>
            <a:gd name="adj1" fmla="val 50000"/>
            <a:gd name="adj2" fmla="val 35000"/>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0" tIns="355600" rIns="355600" bIns="355600" numCol="1" spcCol="1270" anchor="ctr" anchorCtr="0">
          <a:noAutofit/>
        </a:bodyPr>
        <a:lstStyle/>
        <a:p>
          <a:pPr marL="0" lvl="0" indent="0" algn="ctr" defTabSz="2222500">
            <a:lnSpc>
              <a:spcPct val="90000"/>
            </a:lnSpc>
            <a:spcBef>
              <a:spcPct val="0"/>
            </a:spcBef>
            <a:spcAft>
              <a:spcPct val="35000"/>
            </a:spcAft>
            <a:buNone/>
          </a:pPr>
          <a:r>
            <a:rPr lang="sl-SI" sz="5000" kern="1200" dirty="0">
              <a:solidFill>
                <a:srgbClr val="C00000"/>
              </a:solidFill>
              <a:latin typeface="Tw Cen MT Condensed" panose="020B0606020104020203" pitchFamily="34" charset="-18"/>
            </a:rPr>
            <a:t>Kaj delam </a:t>
          </a:r>
          <a:r>
            <a:rPr lang="sl-SI" sz="5000" kern="1200" dirty="0">
              <a:latin typeface="Tw Cen MT Condensed" panose="020B0606020104020203" pitchFamily="34" charset="-18"/>
            </a:rPr>
            <a:t>v skupnosti?</a:t>
          </a:r>
        </a:p>
      </dsp:txBody>
      <dsp:txXfrm rot="5400000">
        <a:off x="30484" y="1782111"/>
        <a:ext cx="3731985" cy="2261809"/>
      </dsp:txXfrm>
    </dsp:sp>
    <dsp:sp modelId="{FA9160E4-15AB-4C63-8A68-255C353ABBD6}">
      <dsp:nvSpPr>
        <dsp:cNvPr id="0" name=""/>
        <dsp:cNvSpPr/>
      </dsp:nvSpPr>
      <dsp:spPr>
        <a:xfrm rot="5400000">
          <a:off x="4815465" y="651207"/>
          <a:ext cx="4523618" cy="4523618"/>
        </a:xfrm>
        <a:prstGeom prst="downArrow">
          <a:avLst>
            <a:gd name="adj1" fmla="val 50000"/>
            <a:gd name="adj2" fmla="val 35000"/>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0" tIns="355600" rIns="355600" bIns="355600" numCol="1" spcCol="1270" anchor="ctr" anchorCtr="0">
          <a:noAutofit/>
        </a:bodyPr>
        <a:lstStyle/>
        <a:p>
          <a:pPr marL="0" lvl="0" indent="0" algn="ctr" defTabSz="2222500">
            <a:lnSpc>
              <a:spcPct val="90000"/>
            </a:lnSpc>
            <a:spcBef>
              <a:spcPct val="0"/>
            </a:spcBef>
            <a:spcAft>
              <a:spcPct val="35000"/>
            </a:spcAft>
            <a:buNone/>
          </a:pPr>
          <a:r>
            <a:rPr lang="sl-SI" sz="5000" kern="1200" dirty="0">
              <a:solidFill>
                <a:srgbClr val="C00000"/>
              </a:solidFill>
              <a:latin typeface="Tw Cen MT Condensed" panose="020B0606020104020203" pitchFamily="34" charset="-18"/>
            </a:rPr>
            <a:t>Kako prispevam </a:t>
          </a:r>
          <a:r>
            <a:rPr lang="sl-SI" sz="5000" kern="1200" dirty="0">
              <a:latin typeface="Tw Cen MT Condensed" panose="020B0606020104020203" pitchFamily="34" charset="-18"/>
            </a:rPr>
            <a:t>k povezovanju?</a:t>
          </a:r>
        </a:p>
      </dsp:txBody>
      <dsp:txXfrm rot="-5400000">
        <a:off x="5607098" y="1782112"/>
        <a:ext cx="3731985" cy="22618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855D3-6F34-4831-9A7D-BADA0545793B}">
      <dsp:nvSpPr>
        <dsp:cNvPr id="0" name=""/>
        <dsp:cNvSpPr/>
      </dsp:nvSpPr>
      <dsp:spPr>
        <a:xfrm>
          <a:off x="101597" y="247829"/>
          <a:ext cx="3861645" cy="4925568"/>
        </a:xfrm>
        <a:prstGeom prst="round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A89DDE-94EB-4E64-9596-39157223357C}">
      <dsp:nvSpPr>
        <dsp:cNvPr id="0" name=""/>
        <dsp:cNvSpPr/>
      </dsp:nvSpPr>
      <dsp:spPr>
        <a:xfrm>
          <a:off x="256063" y="2021034"/>
          <a:ext cx="2973467" cy="29553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2080" tIns="132080" rIns="132080" bIns="132080" numCol="1" spcCol="1270" anchor="b" anchorCtr="0">
          <a:noAutofit/>
        </a:bodyPr>
        <a:lstStyle/>
        <a:p>
          <a:pPr marL="0" lvl="0" indent="0" algn="l" defTabSz="2311400">
            <a:lnSpc>
              <a:spcPct val="90000"/>
            </a:lnSpc>
            <a:spcBef>
              <a:spcPct val="0"/>
            </a:spcBef>
            <a:spcAft>
              <a:spcPct val="35000"/>
            </a:spcAft>
            <a:buNone/>
          </a:pPr>
          <a:r>
            <a:rPr lang="sl-SI" sz="5200" kern="1200" dirty="0">
              <a:latin typeface="Tw Cen MT Condensed" panose="020B0606020104020203" pitchFamily="34" charset="-18"/>
            </a:rPr>
            <a:t>KOHEZIVNOST V SKUPNOSTI</a:t>
          </a:r>
        </a:p>
      </dsp:txBody>
      <dsp:txXfrm>
        <a:off x="256063" y="2021034"/>
        <a:ext cx="2973467" cy="2955340"/>
      </dsp:txXfrm>
    </dsp:sp>
    <dsp:sp modelId="{DB599BD0-030B-41F6-89D0-44752222317C}">
      <dsp:nvSpPr>
        <dsp:cNvPr id="0" name=""/>
        <dsp:cNvSpPr/>
      </dsp:nvSpPr>
      <dsp:spPr>
        <a:xfrm>
          <a:off x="3489855" y="1551"/>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890375-1581-4C9E-962B-59F8C2E0E8BE}">
      <dsp:nvSpPr>
        <dsp:cNvPr id="0" name=""/>
        <dsp:cNvSpPr/>
      </dsp:nvSpPr>
      <dsp:spPr>
        <a:xfrm>
          <a:off x="4436632" y="1551"/>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latin typeface="Tw Cen MT Condensed" panose="020B0606020104020203" pitchFamily="34" charset="-18"/>
            </a:rPr>
            <a:t>PRIHODNOST</a:t>
          </a:r>
        </a:p>
      </dsp:txBody>
      <dsp:txXfrm>
        <a:off x="4436632" y="1551"/>
        <a:ext cx="2518871" cy="946776"/>
      </dsp:txXfrm>
    </dsp:sp>
    <dsp:sp modelId="{DB288E18-A026-4E23-A40B-9967AEDFDAEA}">
      <dsp:nvSpPr>
        <dsp:cNvPr id="0" name=""/>
        <dsp:cNvSpPr/>
      </dsp:nvSpPr>
      <dsp:spPr>
        <a:xfrm>
          <a:off x="3489855" y="1118748"/>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8B0EA5-623B-41BE-9342-FAE19A1AE01C}">
      <dsp:nvSpPr>
        <dsp:cNvPr id="0" name=""/>
        <dsp:cNvSpPr/>
      </dsp:nvSpPr>
      <dsp:spPr>
        <a:xfrm>
          <a:off x="4436632" y="1118748"/>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latin typeface="Tw Cen MT Condensed" panose="020B0606020104020203" pitchFamily="34" charset="-18"/>
            </a:rPr>
            <a:t>PROSTORI DRUŽENJA</a:t>
          </a:r>
        </a:p>
      </dsp:txBody>
      <dsp:txXfrm>
        <a:off x="4436632" y="1118748"/>
        <a:ext cx="2518871" cy="946776"/>
      </dsp:txXfrm>
    </dsp:sp>
    <dsp:sp modelId="{183CB125-F43D-480A-BCE3-BCA212BD08BA}">
      <dsp:nvSpPr>
        <dsp:cNvPr id="0" name=""/>
        <dsp:cNvSpPr/>
      </dsp:nvSpPr>
      <dsp:spPr>
        <a:xfrm>
          <a:off x="3489855" y="2235945"/>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BBF200-721E-4288-9DC9-240E915987D2}">
      <dsp:nvSpPr>
        <dsp:cNvPr id="0" name=""/>
        <dsp:cNvSpPr/>
      </dsp:nvSpPr>
      <dsp:spPr>
        <a:xfrm>
          <a:off x="4436632" y="2235945"/>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latin typeface="Tw Cen MT Condensed" panose="020B0606020104020203" pitchFamily="34" charset="-18"/>
            </a:rPr>
            <a:t>MEDGENERACIJSKO SODELOVANJE</a:t>
          </a:r>
        </a:p>
      </dsp:txBody>
      <dsp:txXfrm>
        <a:off x="4436632" y="2235945"/>
        <a:ext cx="2518871" cy="946776"/>
      </dsp:txXfrm>
    </dsp:sp>
    <dsp:sp modelId="{CD7AD6A4-9F73-46C6-8DC5-016B4B72DDE5}">
      <dsp:nvSpPr>
        <dsp:cNvPr id="0" name=""/>
        <dsp:cNvSpPr/>
      </dsp:nvSpPr>
      <dsp:spPr>
        <a:xfrm>
          <a:off x="3489855" y="3353141"/>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E82E4-8BE0-4B1F-AC87-2156E7910D88}">
      <dsp:nvSpPr>
        <dsp:cNvPr id="0" name=""/>
        <dsp:cNvSpPr/>
      </dsp:nvSpPr>
      <dsp:spPr>
        <a:xfrm>
          <a:off x="4436632" y="3353141"/>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solidFill>
                <a:schemeClr val="bg1">
                  <a:lumMod val="85000"/>
                </a:schemeClr>
              </a:solidFill>
              <a:latin typeface="Tw Cen MT Condensed" panose="020B0606020104020203" pitchFamily="34" charset="-18"/>
            </a:rPr>
            <a:t>DELOVANJE DRUŠTEV</a:t>
          </a:r>
        </a:p>
      </dsp:txBody>
      <dsp:txXfrm>
        <a:off x="4436632" y="3353141"/>
        <a:ext cx="2518871" cy="946776"/>
      </dsp:txXfrm>
    </dsp:sp>
    <dsp:sp modelId="{94152456-75B2-4391-811A-7126654327DB}">
      <dsp:nvSpPr>
        <dsp:cNvPr id="0" name=""/>
        <dsp:cNvSpPr/>
      </dsp:nvSpPr>
      <dsp:spPr>
        <a:xfrm>
          <a:off x="3489855" y="4470338"/>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7ED702-E091-4F54-88B4-4549068B080A}">
      <dsp:nvSpPr>
        <dsp:cNvPr id="0" name=""/>
        <dsp:cNvSpPr/>
      </dsp:nvSpPr>
      <dsp:spPr>
        <a:xfrm>
          <a:off x="4436632" y="4470338"/>
          <a:ext cx="3589770"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solidFill>
                <a:schemeClr val="bg1">
                  <a:lumMod val="85000"/>
                </a:schemeClr>
              </a:solidFill>
              <a:latin typeface="Tw Cen MT Condensed" panose="020B0606020104020203" pitchFamily="34" charset="-18"/>
            </a:rPr>
            <a:t>OKOLJSKE VSEBINE</a:t>
          </a:r>
        </a:p>
      </dsp:txBody>
      <dsp:txXfrm>
        <a:off x="4436632" y="4470338"/>
        <a:ext cx="3589770" cy="946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CDD1E-F151-4480-9DB0-5B15F99CD816}">
      <dsp:nvSpPr>
        <dsp:cNvPr id="0" name=""/>
        <dsp:cNvSpPr/>
      </dsp:nvSpPr>
      <dsp:spPr>
        <a:xfrm rot="16200000">
          <a:off x="719560" y="626376"/>
          <a:ext cx="4406472" cy="5870912"/>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sl-SI" sz="3200" kern="1200" dirty="0">
              <a:latin typeface="Tw Cen MT Condensed" panose="020B0606020104020203" pitchFamily="34" charset="-18"/>
            </a:rPr>
            <a:t>Kaj bi lahko naredili za</a:t>
          </a:r>
        </a:p>
        <a:p>
          <a:pPr marL="0" lvl="0" indent="0" algn="l" defTabSz="1422400">
            <a:lnSpc>
              <a:spcPct val="90000"/>
            </a:lnSpc>
            <a:spcBef>
              <a:spcPct val="0"/>
            </a:spcBef>
            <a:spcAft>
              <a:spcPct val="35000"/>
            </a:spcAft>
            <a:buNone/>
          </a:pPr>
          <a:r>
            <a:rPr lang="sl-SI" sz="3200" kern="1200" dirty="0">
              <a:latin typeface="Tw Cen MT Condensed" panose="020B0606020104020203" pitchFamily="34" charset="-18"/>
            </a:rPr>
            <a:t>boljšo povezanost v </a:t>
          </a:r>
        </a:p>
        <a:p>
          <a:pPr marL="0" lvl="0" indent="0" algn="l" defTabSz="1422400">
            <a:lnSpc>
              <a:spcPct val="90000"/>
            </a:lnSpc>
            <a:spcBef>
              <a:spcPct val="0"/>
            </a:spcBef>
            <a:spcAft>
              <a:spcPct val="35000"/>
            </a:spcAft>
            <a:buNone/>
          </a:pPr>
          <a:r>
            <a:rPr lang="sl-SI" sz="3200" kern="1200" dirty="0">
              <a:latin typeface="Tw Cen MT Condensed" panose="020B0606020104020203" pitchFamily="34" charset="-18"/>
            </a:rPr>
            <a:t>skupnosti? </a:t>
          </a:r>
        </a:p>
      </dsp:txBody>
      <dsp:txXfrm rot="5400000">
        <a:off x="-12659" y="2460213"/>
        <a:ext cx="5099779" cy="2203236"/>
      </dsp:txXfrm>
    </dsp:sp>
    <dsp:sp modelId="{FA9160E4-15AB-4C63-8A68-255C353ABBD6}">
      <dsp:nvSpPr>
        <dsp:cNvPr id="0" name=""/>
        <dsp:cNvSpPr/>
      </dsp:nvSpPr>
      <dsp:spPr>
        <a:xfrm rot="5400000">
          <a:off x="6853686" y="794459"/>
          <a:ext cx="4615476" cy="5412805"/>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r" defTabSz="1422400">
            <a:lnSpc>
              <a:spcPct val="90000"/>
            </a:lnSpc>
            <a:spcBef>
              <a:spcPct val="0"/>
            </a:spcBef>
            <a:spcAft>
              <a:spcPct val="35000"/>
            </a:spcAft>
            <a:buNone/>
          </a:pPr>
          <a:r>
            <a:rPr lang="sl-SI" sz="3200" kern="1200" dirty="0">
              <a:latin typeface="Tw Cen MT Condensed" panose="020B0606020104020203" pitchFamily="34" charset="-18"/>
            </a:rPr>
            <a:t>Kdo se lahko poveže </a:t>
          </a:r>
        </a:p>
        <a:p>
          <a:pPr marL="0" lvl="0" indent="0" algn="r" defTabSz="1422400">
            <a:lnSpc>
              <a:spcPct val="90000"/>
            </a:lnSpc>
            <a:spcBef>
              <a:spcPct val="0"/>
            </a:spcBef>
            <a:spcAft>
              <a:spcPct val="35000"/>
            </a:spcAft>
            <a:buNone/>
          </a:pPr>
          <a:r>
            <a:rPr lang="sl-SI" sz="3200" kern="1200" dirty="0">
              <a:latin typeface="Tw Cen MT Condensed" panose="020B0606020104020203" pitchFamily="34" charset="-18"/>
            </a:rPr>
            <a:t>(tudi glede na izkušnje)?</a:t>
          </a:r>
        </a:p>
      </dsp:txBody>
      <dsp:txXfrm rot="-5400000">
        <a:off x="7262730" y="2346992"/>
        <a:ext cx="4605097" cy="23077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855D3-6F34-4831-9A7D-BADA0545793B}">
      <dsp:nvSpPr>
        <dsp:cNvPr id="0" name=""/>
        <dsp:cNvSpPr/>
      </dsp:nvSpPr>
      <dsp:spPr>
        <a:xfrm>
          <a:off x="101597" y="247829"/>
          <a:ext cx="3861645" cy="4925568"/>
        </a:xfrm>
        <a:prstGeom prst="round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A89DDE-94EB-4E64-9596-39157223357C}">
      <dsp:nvSpPr>
        <dsp:cNvPr id="0" name=""/>
        <dsp:cNvSpPr/>
      </dsp:nvSpPr>
      <dsp:spPr>
        <a:xfrm>
          <a:off x="256063" y="2021034"/>
          <a:ext cx="2973467" cy="29553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2080" tIns="132080" rIns="132080" bIns="132080" numCol="1" spcCol="1270" anchor="b" anchorCtr="0">
          <a:noAutofit/>
        </a:bodyPr>
        <a:lstStyle/>
        <a:p>
          <a:pPr marL="0" lvl="0" indent="0" algn="l" defTabSz="2311400">
            <a:lnSpc>
              <a:spcPct val="90000"/>
            </a:lnSpc>
            <a:spcBef>
              <a:spcPct val="0"/>
            </a:spcBef>
            <a:spcAft>
              <a:spcPct val="35000"/>
            </a:spcAft>
            <a:buNone/>
          </a:pPr>
          <a:r>
            <a:rPr lang="sl-SI" sz="5200" kern="1200" dirty="0">
              <a:latin typeface="Tw Cen MT Condensed" panose="020B0606020104020203" pitchFamily="34" charset="-18"/>
            </a:rPr>
            <a:t>KOHEZIVNOST V SKUPNOSTI</a:t>
          </a:r>
        </a:p>
      </dsp:txBody>
      <dsp:txXfrm>
        <a:off x="256063" y="2021034"/>
        <a:ext cx="2973467" cy="2955340"/>
      </dsp:txXfrm>
    </dsp:sp>
    <dsp:sp modelId="{DB599BD0-030B-41F6-89D0-44752222317C}">
      <dsp:nvSpPr>
        <dsp:cNvPr id="0" name=""/>
        <dsp:cNvSpPr/>
      </dsp:nvSpPr>
      <dsp:spPr>
        <a:xfrm>
          <a:off x="3489855" y="1551"/>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890375-1581-4C9E-962B-59F8C2E0E8BE}">
      <dsp:nvSpPr>
        <dsp:cNvPr id="0" name=""/>
        <dsp:cNvSpPr/>
      </dsp:nvSpPr>
      <dsp:spPr>
        <a:xfrm>
          <a:off x="4436632" y="1551"/>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latin typeface="Tw Cen MT Condensed" panose="020B0606020104020203" pitchFamily="34" charset="-18"/>
            </a:rPr>
            <a:t>PRIHODNOST</a:t>
          </a:r>
        </a:p>
      </dsp:txBody>
      <dsp:txXfrm>
        <a:off x="4436632" y="1551"/>
        <a:ext cx="2518871" cy="946776"/>
      </dsp:txXfrm>
    </dsp:sp>
    <dsp:sp modelId="{DB288E18-A026-4E23-A40B-9967AEDFDAEA}">
      <dsp:nvSpPr>
        <dsp:cNvPr id="0" name=""/>
        <dsp:cNvSpPr/>
      </dsp:nvSpPr>
      <dsp:spPr>
        <a:xfrm>
          <a:off x="3489855" y="1118748"/>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8B0EA5-623B-41BE-9342-FAE19A1AE01C}">
      <dsp:nvSpPr>
        <dsp:cNvPr id="0" name=""/>
        <dsp:cNvSpPr/>
      </dsp:nvSpPr>
      <dsp:spPr>
        <a:xfrm>
          <a:off x="4436632" y="1118748"/>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solidFill>
                <a:schemeClr val="bg1">
                  <a:lumMod val="85000"/>
                </a:schemeClr>
              </a:solidFill>
              <a:latin typeface="Tw Cen MT Condensed" panose="020B0606020104020203" pitchFamily="34" charset="-18"/>
            </a:rPr>
            <a:t>PROSTORI DRUŽENJA</a:t>
          </a:r>
        </a:p>
      </dsp:txBody>
      <dsp:txXfrm>
        <a:off x="4436632" y="1118748"/>
        <a:ext cx="2518871" cy="946776"/>
      </dsp:txXfrm>
    </dsp:sp>
    <dsp:sp modelId="{183CB125-F43D-480A-BCE3-BCA212BD08BA}">
      <dsp:nvSpPr>
        <dsp:cNvPr id="0" name=""/>
        <dsp:cNvSpPr/>
      </dsp:nvSpPr>
      <dsp:spPr>
        <a:xfrm>
          <a:off x="3489855" y="2235945"/>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BBF200-721E-4288-9DC9-240E915987D2}">
      <dsp:nvSpPr>
        <dsp:cNvPr id="0" name=""/>
        <dsp:cNvSpPr/>
      </dsp:nvSpPr>
      <dsp:spPr>
        <a:xfrm>
          <a:off x="4436632" y="2235945"/>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solidFill>
                <a:schemeClr val="bg1">
                  <a:lumMod val="85000"/>
                </a:schemeClr>
              </a:solidFill>
              <a:latin typeface="Tw Cen MT Condensed" panose="020B0606020104020203" pitchFamily="34" charset="-18"/>
            </a:rPr>
            <a:t>MEDGENERACIJSKO SODELOVANJE</a:t>
          </a:r>
        </a:p>
      </dsp:txBody>
      <dsp:txXfrm>
        <a:off x="4436632" y="2235945"/>
        <a:ext cx="2518871" cy="946776"/>
      </dsp:txXfrm>
    </dsp:sp>
    <dsp:sp modelId="{CD7AD6A4-9F73-46C6-8DC5-016B4B72DDE5}">
      <dsp:nvSpPr>
        <dsp:cNvPr id="0" name=""/>
        <dsp:cNvSpPr/>
      </dsp:nvSpPr>
      <dsp:spPr>
        <a:xfrm>
          <a:off x="3489855" y="3353141"/>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E82E4-8BE0-4B1F-AC87-2156E7910D88}">
      <dsp:nvSpPr>
        <dsp:cNvPr id="0" name=""/>
        <dsp:cNvSpPr/>
      </dsp:nvSpPr>
      <dsp:spPr>
        <a:xfrm>
          <a:off x="4436632" y="3353141"/>
          <a:ext cx="2518871"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solidFill>
                <a:schemeClr val="tx1"/>
              </a:solidFill>
              <a:latin typeface="Tw Cen MT Condensed" panose="020B0606020104020203" pitchFamily="34" charset="-18"/>
            </a:rPr>
            <a:t>DELOVANJE DRUŠTEV</a:t>
          </a:r>
        </a:p>
      </dsp:txBody>
      <dsp:txXfrm>
        <a:off x="4436632" y="3353141"/>
        <a:ext cx="2518871" cy="946776"/>
      </dsp:txXfrm>
    </dsp:sp>
    <dsp:sp modelId="{94152456-75B2-4391-811A-7126654327DB}">
      <dsp:nvSpPr>
        <dsp:cNvPr id="0" name=""/>
        <dsp:cNvSpPr/>
      </dsp:nvSpPr>
      <dsp:spPr>
        <a:xfrm>
          <a:off x="3489855" y="4470338"/>
          <a:ext cx="946776" cy="946776"/>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7ED702-E091-4F54-88B4-4549068B080A}">
      <dsp:nvSpPr>
        <dsp:cNvPr id="0" name=""/>
        <dsp:cNvSpPr/>
      </dsp:nvSpPr>
      <dsp:spPr>
        <a:xfrm>
          <a:off x="4436632" y="4470338"/>
          <a:ext cx="3589770" cy="946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41910" rIns="83820" bIns="41910" numCol="1" spcCol="1270" anchor="ctr" anchorCtr="0">
          <a:noAutofit/>
        </a:bodyPr>
        <a:lstStyle/>
        <a:p>
          <a:pPr marL="0" lvl="0" indent="0" algn="l" defTabSz="1466850">
            <a:lnSpc>
              <a:spcPct val="90000"/>
            </a:lnSpc>
            <a:spcBef>
              <a:spcPct val="0"/>
            </a:spcBef>
            <a:spcAft>
              <a:spcPct val="35000"/>
            </a:spcAft>
            <a:buNone/>
          </a:pPr>
          <a:r>
            <a:rPr lang="sl-SI" sz="3300" kern="1200" dirty="0">
              <a:solidFill>
                <a:schemeClr val="tx1"/>
              </a:solidFill>
              <a:latin typeface="Tw Cen MT Condensed" panose="020B0606020104020203" pitchFamily="34" charset="-18"/>
            </a:rPr>
            <a:t>OKOLJSKE VSEBINE</a:t>
          </a:r>
        </a:p>
      </dsp:txBody>
      <dsp:txXfrm>
        <a:off x="4436632" y="4470338"/>
        <a:ext cx="3589770" cy="946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CDD1E-F151-4480-9DB0-5B15F99CD816}">
      <dsp:nvSpPr>
        <dsp:cNvPr id="0" name=""/>
        <dsp:cNvSpPr/>
      </dsp:nvSpPr>
      <dsp:spPr>
        <a:xfrm rot="16200000">
          <a:off x="38997" y="282289"/>
          <a:ext cx="5778405" cy="5778405"/>
        </a:xfrm>
        <a:prstGeom prst="downArrow">
          <a:avLst>
            <a:gd name="adj1" fmla="val 50000"/>
            <a:gd name="adj2" fmla="val 3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sl-SI" sz="3200" kern="1200" dirty="0">
              <a:latin typeface="Tw Cen MT Condensed" panose="020B0606020104020203" pitchFamily="34" charset="-18"/>
            </a:rPr>
            <a:t>Kako bi lahko rešili </a:t>
          </a:r>
        </a:p>
        <a:p>
          <a:pPr marL="0" lvl="0" indent="0" algn="l" defTabSz="1422400">
            <a:lnSpc>
              <a:spcPct val="90000"/>
            </a:lnSpc>
            <a:spcBef>
              <a:spcPct val="0"/>
            </a:spcBef>
            <a:spcAft>
              <a:spcPct val="35000"/>
            </a:spcAft>
            <a:buNone/>
          </a:pPr>
          <a:r>
            <a:rPr lang="sl-SI" sz="3200" kern="1200" dirty="0">
              <a:latin typeface="Tw Cen MT Condensed" panose="020B0606020104020203" pitchFamily="34" charset="-18"/>
            </a:rPr>
            <a:t>nekatere ovire v delovanju društev? </a:t>
          </a:r>
        </a:p>
      </dsp:txBody>
      <dsp:txXfrm rot="5400000">
        <a:off x="38998" y="1726889"/>
        <a:ext cx="4767184" cy="2889203"/>
      </dsp:txXfrm>
    </dsp:sp>
    <dsp:sp modelId="{FA9160E4-15AB-4C63-8A68-255C353ABBD6}">
      <dsp:nvSpPr>
        <dsp:cNvPr id="0" name=""/>
        <dsp:cNvSpPr/>
      </dsp:nvSpPr>
      <dsp:spPr>
        <a:xfrm rot="5400000">
          <a:off x="6091377" y="282289"/>
          <a:ext cx="5778405" cy="5778405"/>
        </a:xfrm>
        <a:prstGeom prst="downArrow">
          <a:avLst>
            <a:gd name="adj1" fmla="val 50000"/>
            <a:gd name="adj2" fmla="val 35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r" defTabSz="1422400">
            <a:lnSpc>
              <a:spcPct val="90000"/>
            </a:lnSpc>
            <a:spcBef>
              <a:spcPct val="0"/>
            </a:spcBef>
            <a:spcAft>
              <a:spcPct val="35000"/>
            </a:spcAft>
            <a:buNone/>
          </a:pPr>
          <a:r>
            <a:rPr lang="sl-SI" sz="3200" kern="1200" dirty="0">
              <a:latin typeface="Tw Cen MT Condensed" panose="020B0606020104020203" pitchFamily="34" charset="-18"/>
            </a:rPr>
            <a:t>Kako bi okrepili </a:t>
          </a:r>
        </a:p>
        <a:p>
          <a:pPr marL="0" lvl="0" indent="0" algn="r" defTabSz="1422400">
            <a:lnSpc>
              <a:spcPct val="90000"/>
            </a:lnSpc>
            <a:spcBef>
              <a:spcPct val="0"/>
            </a:spcBef>
            <a:spcAft>
              <a:spcPct val="35000"/>
            </a:spcAft>
            <a:buNone/>
          </a:pPr>
          <a:r>
            <a:rPr lang="sl-SI" sz="3200" kern="1200" dirty="0" err="1">
              <a:latin typeface="Tw Cen MT Condensed" panose="020B0606020104020203" pitchFamily="34" charset="-18"/>
            </a:rPr>
            <a:t>okoljske</a:t>
          </a:r>
          <a:r>
            <a:rPr lang="sl-SI" sz="3200" kern="1200" dirty="0">
              <a:latin typeface="Tw Cen MT Condensed" panose="020B0606020104020203" pitchFamily="34" charset="-18"/>
            </a:rPr>
            <a:t> vsebine pri svojem delovanju v skupnosti?</a:t>
          </a:r>
        </a:p>
      </dsp:txBody>
      <dsp:txXfrm rot="-5400000">
        <a:off x="7102599" y="1726890"/>
        <a:ext cx="4767184" cy="28892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B7B23842-6C11-425F-86F3-75870CCC235A}" type="datetimeFigureOut">
              <a:rPr lang="sl-SI" smtClean="0"/>
              <a:t>18.04.2023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367353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B7B23842-6C11-425F-86F3-75870CCC235A}" type="datetimeFigureOut">
              <a:rPr lang="sl-SI" smtClean="0"/>
              <a:t>18.04.2023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2541340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B7B23842-6C11-425F-86F3-75870CCC235A}" type="datetimeFigureOut">
              <a:rPr lang="sl-SI" smtClean="0"/>
              <a:t>18.04.2023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297119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B7B23842-6C11-425F-86F3-75870CCC235A}" type="datetimeFigureOut">
              <a:rPr lang="sl-SI" smtClean="0"/>
              <a:t>18.04.2023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201508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B7B23842-6C11-425F-86F3-75870CCC235A}" type="datetimeFigureOut">
              <a:rPr lang="sl-SI" smtClean="0"/>
              <a:t>18.04.2023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1614275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B7B23842-6C11-425F-86F3-75870CCC235A}" type="datetimeFigureOut">
              <a:rPr lang="sl-SI" smtClean="0"/>
              <a:t>18.04.2023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229480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B7B23842-6C11-425F-86F3-75870CCC235A}" type="datetimeFigureOut">
              <a:rPr lang="sl-SI" smtClean="0"/>
              <a:t>18.04.2023</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1043827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B7B23842-6C11-425F-86F3-75870CCC235A}" type="datetimeFigureOut">
              <a:rPr lang="sl-SI" smtClean="0"/>
              <a:t>18.04.2023</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405216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B7B23842-6C11-425F-86F3-75870CCC235A}" type="datetimeFigureOut">
              <a:rPr lang="sl-SI" smtClean="0"/>
              <a:t>18.04.2023</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167460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B7B23842-6C11-425F-86F3-75870CCC235A}" type="datetimeFigureOut">
              <a:rPr lang="sl-SI" smtClean="0"/>
              <a:t>18.04.2023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380529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B7B23842-6C11-425F-86F3-75870CCC235A}" type="datetimeFigureOut">
              <a:rPr lang="sl-SI" smtClean="0"/>
              <a:t>18.04.2023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A8580F3-E2A0-4991-8564-CB5C420978ED}" type="slidenum">
              <a:rPr lang="sl-SI" smtClean="0"/>
              <a:t>‹#›</a:t>
            </a:fld>
            <a:endParaRPr lang="sl-SI"/>
          </a:p>
        </p:txBody>
      </p:sp>
    </p:spTree>
    <p:extLst>
      <p:ext uri="{BB962C8B-B14F-4D97-AF65-F5344CB8AC3E}">
        <p14:creationId xmlns:p14="http://schemas.microsoft.com/office/powerpoint/2010/main" val="59387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23842-6C11-425F-86F3-75870CCC235A}" type="datetimeFigureOut">
              <a:rPr lang="sl-SI" smtClean="0"/>
              <a:t>18.04.2023</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580F3-E2A0-4991-8564-CB5C420978ED}" type="slidenum">
              <a:rPr lang="sl-SI" smtClean="0"/>
              <a:t>‹#›</a:t>
            </a:fld>
            <a:endParaRPr lang="sl-SI"/>
          </a:p>
        </p:txBody>
      </p:sp>
    </p:spTree>
    <p:extLst>
      <p:ext uri="{BB962C8B-B14F-4D97-AF65-F5344CB8AC3E}">
        <p14:creationId xmlns:p14="http://schemas.microsoft.com/office/powerpoint/2010/main" val="2104919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1.jp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8.jp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4.jp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F9EECA2-C756-493D-AE5E-90C0BE756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ctrTitle"/>
          </p:nvPr>
        </p:nvSpPr>
        <p:spPr>
          <a:xfrm>
            <a:off x="181661" y="307541"/>
            <a:ext cx="5849193" cy="1335642"/>
          </a:xfrm>
        </p:spPr>
        <p:txBody>
          <a:bodyPr vert="horz" lIns="91440" tIns="45720" rIns="91440" bIns="45720" rtlCol="0" anchor="ctr">
            <a:normAutofit/>
          </a:bodyPr>
          <a:lstStyle/>
          <a:p>
            <a:r>
              <a:rPr lang="en-US" sz="4000" kern="1200" dirty="0">
                <a:solidFill>
                  <a:srgbClr val="C00000"/>
                </a:solidFill>
                <a:latin typeface="Tw Cen MT Condensed" panose="020B0606020104020203" pitchFamily="34" charset="-18"/>
              </a:rPr>
              <a:t>STRATEGIJA LOKALNEGA RAZVOJA</a:t>
            </a:r>
          </a:p>
        </p:txBody>
      </p:sp>
      <p:sp>
        <p:nvSpPr>
          <p:cNvPr id="3" name="Podnaslov 2"/>
          <p:cNvSpPr>
            <a:spLocks noGrp="1"/>
          </p:cNvSpPr>
          <p:nvPr>
            <p:ph type="subTitle" idx="1"/>
          </p:nvPr>
        </p:nvSpPr>
        <p:spPr>
          <a:xfrm>
            <a:off x="1273238" y="4220468"/>
            <a:ext cx="3992543" cy="2155949"/>
          </a:xfrm>
        </p:spPr>
        <p:txBody>
          <a:bodyPr vert="horz" lIns="91440" tIns="45720" rIns="91440" bIns="45720" rtlCol="0" anchor="ctr">
            <a:normAutofit/>
          </a:bodyPr>
          <a:lstStyle/>
          <a:p>
            <a:r>
              <a:rPr lang="en-US" sz="2800" kern="1200" dirty="0">
                <a:solidFill>
                  <a:schemeClr val="tx1"/>
                </a:solidFill>
                <a:latin typeface="Tw Cen MT Condensed" panose="020B0606020104020203" pitchFamily="34" charset="-18"/>
              </a:rPr>
              <a:t>DELAVNICA </a:t>
            </a:r>
            <a:r>
              <a:rPr lang="sl-SI" sz="2800" dirty="0">
                <a:latin typeface="Tw Cen MT Condensed" panose="020B0606020104020203" pitchFamily="34" charset="-18"/>
              </a:rPr>
              <a:t>S TEMATIKO </a:t>
            </a:r>
          </a:p>
          <a:p>
            <a:r>
              <a:rPr lang="sl-SI" sz="2800" b="1" dirty="0">
                <a:latin typeface="Tw Cen MT Condensed" panose="020B0606020104020203" pitchFamily="34" charset="-18"/>
              </a:rPr>
              <a:t>KOHEZIVNOST V SKUPNOSTI</a:t>
            </a:r>
            <a:endParaRPr lang="sl-SI" sz="2800" kern="1200" dirty="0">
              <a:solidFill>
                <a:schemeClr val="tx1"/>
              </a:solidFill>
              <a:latin typeface="Tw Cen MT Condensed" panose="020B0606020104020203" pitchFamily="34" charset="-18"/>
            </a:endParaRPr>
          </a:p>
          <a:p>
            <a:r>
              <a:rPr lang="sl-SI" sz="2800" kern="1200" dirty="0">
                <a:solidFill>
                  <a:schemeClr val="tx1"/>
                </a:solidFill>
                <a:latin typeface="Tw Cen MT Condensed" panose="020B0606020104020203" pitchFamily="34" charset="-18"/>
              </a:rPr>
              <a:t>HORJUL</a:t>
            </a:r>
            <a:r>
              <a:rPr lang="en-US" sz="2800" kern="1200" dirty="0">
                <a:solidFill>
                  <a:schemeClr val="tx1"/>
                </a:solidFill>
                <a:latin typeface="Tw Cen MT Condensed" panose="020B0606020104020203" pitchFamily="34" charset="-18"/>
              </a:rPr>
              <a:t>, </a:t>
            </a:r>
            <a:r>
              <a:rPr lang="sl-SI" sz="2800" dirty="0">
                <a:latin typeface="Tw Cen MT Condensed" panose="020B0606020104020203" pitchFamily="34" charset="-18"/>
              </a:rPr>
              <a:t>18</a:t>
            </a:r>
            <a:r>
              <a:rPr lang="en-US" sz="2800" kern="1200" dirty="0">
                <a:solidFill>
                  <a:schemeClr val="tx1"/>
                </a:solidFill>
                <a:latin typeface="Tw Cen MT Condensed" panose="020B0606020104020203" pitchFamily="34" charset="-18"/>
              </a:rPr>
              <a:t>. 4. 2023</a:t>
            </a:r>
          </a:p>
        </p:txBody>
      </p:sp>
      <p:pic>
        <p:nvPicPr>
          <p:cNvPr id="26" name="Slika 25">
            <a:extLst>
              <a:ext uri="{FF2B5EF4-FFF2-40B4-BE49-F238E27FC236}">
                <a16:creationId xmlns:a16="http://schemas.microsoft.com/office/drawing/2014/main" id="{2D176F59-949C-6A97-1734-AEBEE2D935FB}"/>
              </a:ext>
            </a:extLst>
          </p:cNvPr>
          <p:cNvPicPr>
            <a:picLocks noChangeAspect="1"/>
          </p:cNvPicPr>
          <p:nvPr/>
        </p:nvPicPr>
        <p:blipFill rotWithShape="1">
          <a:blip r:embed="rId2"/>
          <a:srcRect l="9165" r="-1" b="-1"/>
          <a:stretch/>
        </p:blipFill>
        <p:spPr>
          <a:xfrm>
            <a:off x="2086910" y="1456945"/>
            <a:ext cx="2365197" cy="1512712"/>
          </a:xfrm>
          <a:prstGeom prst="rect">
            <a:avLst/>
          </a:prstGeom>
        </p:spPr>
      </p:pic>
      <p:sp>
        <p:nvSpPr>
          <p:cNvPr id="55" name="Rectangle 54">
            <a:extLst>
              <a:ext uri="{FF2B5EF4-FFF2-40B4-BE49-F238E27FC236}">
                <a16:creationId xmlns:a16="http://schemas.microsoft.com/office/drawing/2014/main" id="{24726E46-0A95-4CE6-80B3-2C7406BD5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7846589-3EED-4DB2-A497-C9938D7B2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19907"/>
            <a:ext cx="12192001"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oljeZBesedilom 23">
            <a:extLst>
              <a:ext uri="{FF2B5EF4-FFF2-40B4-BE49-F238E27FC236}">
                <a16:creationId xmlns:a16="http://schemas.microsoft.com/office/drawing/2014/main" id="{E132E5A4-0690-0213-FF2C-D00A9C4A5504}"/>
              </a:ext>
            </a:extLst>
          </p:cNvPr>
          <p:cNvSpPr txBox="1"/>
          <p:nvPr/>
        </p:nvSpPr>
        <p:spPr>
          <a:xfrm rot="16200000">
            <a:off x="10843957" y="2246540"/>
            <a:ext cx="1773989" cy="590931"/>
          </a:xfrm>
          <a:prstGeom prst="rect">
            <a:avLst/>
          </a:prstGeom>
          <a:noFill/>
        </p:spPr>
        <p:txBody>
          <a:bodyPr wrap="square">
            <a:spAutoFit/>
          </a:bodyPr>
          <a:lstStyle/>
          <a:p>
            <a:pPr lvl="0">
              <a:lnSpc>
                <a:spcPct val="90000"/>
              </a:lnSpc>
              <a:spcAft>
                <a:spcPts val="600"/>
              </a:spcAft>
              <a:defRPr/>
            </a:pPr>
            <a:r>
              <a:rPr kumimoji="0" lang="en-US" sz="1200" b="0" i="0" u="none" strike="noStrike" kern="1200" cap="none" spc="0" normalizeH="0" baseline="0" noProof="0" dirty="0" err="1">
                <a:ln>
                  <a:noFill/>
                </a:ln>
                <a:solidFill>
                  <a:prstClr val="black"/>
                </a:solidFill>
                <a:effectLst/>
                <a:uLnTx/>
                <a:uFillTx/>
                <a:latin typeface="Tw Cen MT Condensed" panose="020B0606020104020203" pitchFamily="34" charset="-18"/>
                <a:ea typeface="+mn-ea"/>
                <a:cs typeface="+mn-cs"/>
              </a:rPr>
              <a:t>Vir</a:t>
            </a:r>
            <a:r>
              <a:rPr kumimoji="0" lang="sl-SI" sz="1200" b="0" i="0" u="none" strike="noStrike" kern="1200" cap="none" spc="0" normalizeH="0" baseline="0" noProof="0" dirty="0">
                <a:ln>
                  <a:noFill/>
                </a:ln>
                <a:solidFill>
                  <a:prstClr val="black"/>
                </a:solidFill>
                <a:effectLst/>
                <a:uLnTx/>
                <a:uFillTx/>
                <a:latin typeface="Tw Cen MT Condensed" panose="020B0606020104020203" pitchFamily="34" charset="-18"/>
                <a:ea typeface="+mn-ea"/>
                <a:cs typeface="+mn-cs"/>
              </a:rPr>
              <a:t>a: </a:t>
            </a:r>
            <a:r>
              <a:rPr lang="sl-SI" sz="1200" dirty="0">
                <a:latin typeface="Tw Cen MT Condensed" panose="020B0606020104020203" pitchFamily="34" charset="-18"/>
              </a:rPr>
              <a:t>Izvajanje pristopa LEADER/CLLD, 2022</a:t>
            </a:r>
            <a:r>
              <a:rPr lang="sl-SI" sz="1200" dirty="0">
                <a:solidFill>
                  <a:prstClr val="black"/>
                </a:solidFill>
                <a:latin typeface="Tw Cen MT Condensed" panose="020B0606020104020203" pitchFamily="34" charset="-18"/>
              </a:rPr>
              <a:t>; Arhiv IPS, različna leta.</a:t>
            </a:r>
            <a:endParaRPr kumimoji="0" lang="en-US" sz="1200" b="0" i="0" u="none" strike="noStrike" kern="1200" cap="none" spc="0" normalizeH="0" baseline="0" noProof="0" dirty="0">
              <a:ln>
                <a:noFill/>
              </a:ln>
              <a:solidFill>
                <a:prstClr val="black"/>
              </a:solidFill>
              <a:effectLst/>
              <a:uLnTx/>
              <a:uFillTx/>
              <a:latin typeface="Tw Cen MT Condensed" panose="020B0606020104020203" pitchFamily="34" charset="-18"/>
              <a:ea typeface="+mn-ea"/>
              <a:cs typeface="+mn-cs"/>
            </a:endParaRPr>
          </a:p>
        </p:txBody>
      </p:sp>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5065" y="3537173"/>
            <a:ext cx="4901352" cy="3267568"/>
          </a:xfrm>
          <a:prstGeom prst="rect">
            <a:avLst/>
          </a:prstGeom>
        </p:spPr>
      </p:pic>
      <p:pic>
        <p:nvPicPr>
          <p:cNvPr id="14" name="Slika 13">
            <a:extLst>
              <a:ext uri="{FF2B5EF4-FFF2-40B4-BE49-F238E27FC236}">
                <a16:creationId xmlns:a16="http://schemas.microsoft.com/office/drawing/2014/main" id="{CFAD769D-FF7E-0679-4FB0-AB01E36058DA}"/>
              </a:ext>
            </a:extLst>
          </p:cNvPr>
          <p:cNvPicPr>
            <a:picLocks noChangeAspect="1"/>
          </p:cNvPicPr>
          <p:nvPr/>
        </p:nvPicPr>
        <p:blipFill rotWithShape="1">
          <a:blip r:embed="rId4"/>
          <a:srcRect l="1489" b="4800"/>
          <a:stretch/>
        </p:blipFill>
        <p:spPr>
          <a:xfrm>
            <a:off x="8029304" y="83237"/>
            <a:ext cx="3017806" cy="3314254"/>
          </a:xfrm>
          <a:prstGeom prst="rect">
            <a:avLst/>
          </a:prstGeom>
          <a:ln>
            <a:noFill/>
          </a:ln>
          <a:effectLst>
            <a:outerShdw blurRad="292100" dist="139700" dir="2700000" algn="tl" rotWithShape="0">
              <a:srgbClr val="333333">
                <a:alpha val="65000"/>
              </a:srgbClr>
            </a:outerShdw>
          </a:effectLst>
        </p:spPr>
      </p:pic>
      <p:sp>
        <p:nvSpPr>
          <p:cNvPr id="15" name="PoljeZBesedilom 14">
            <a:extLst>
              <a:ext uri="{FF2B5EF4-FFF2-40B4-BE49-F238E27FC236}">
                <a16:creationId xmlns:a16="http://schemas.microsoft.com/office/drawing/2014/main" id="{8DBE4539-9608-4117-1A58-922534DB3177}"/>
              </a:ext>
            </a:extLst>
          </p:cNvPr>
          <p:cNvSpPr txBox="1"/>
          <p:nvPr/>
        </p:nvSpPr>
        <p:spPr>
          <a:xfrm>
            <a:off x="8029304" y="3130538"/>
            <a:ext cx="1240423" cy="276999"/>
          </a:xfrm>
          <a:prstGeom prst="rect">
            <a:avLst/>
          </a:prstGeom>
          <a:solidFill>
            <a:srgbClr val="FDF8DB"/>
          </a:solidFill>
        </p:spPr>
        <p:txBody>
          <a:bodyPr wrap="square" rtlCol="0">
            <a:spAutoFit/>
          </a:bodyPr>
          <a:lstStyle/>
          <a:p>
            <a:endParaRPr lang="sl-SI" sz="1200" dirty="0">
              <a:latin typeface="Tw Cen MT Condensed" panose="020B0606020104020203" pitchFamily="34" charset="-18"/>
            </a:endParaRPr>
          </a:p>
        </p:txBody>
      </p:sp>
    </p:spTree>
    <p:extLst>
      <p:ext uri="{BB962C8B-B14F-4D97-AF65-F5344CB8AC3E}">
        <p14:creationId xmlns:p14="http://schemas.microsoft.com/office/powerpoint/2010/main" val="82792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1183" y="-57257"/>
            <a:ext cx="10515600" cy="1325563"/>
          </a:xfrm>
        </p:spPr>
        <p:txBody>
          <a:bodyPr/>
          <a:lstStyle/>
          <a:p>
            <a:r>
              <a:rPr lang="sl-SI" dirty="0">
                <a:solidFill>
                  <a:srgbClr val="C00000"/>
                </a:solidFill>
                <a:latin typeface="Tw Cen MT Condensed" panose="020B0606020104020203" pitchFamily="34" charset="-18"/>
              </a:rPr>
              <a:t>DELAVNICA O KOHEZIVNOSTI V SKUPNOSTI </a:t>
            </a:r>
            <a:r>
              <a:rPr lang="sl-SI" sz="2000" dirty="0">
                <a:latin typeface="Tw Cen MT Condensed" panose="020B0606020104020203" pitchFamily="34" charset="-18"/>
              </a:rPr>
              <a:t>(vsebinski poudarki)</a:t>
            </a:r>
          </a:p>
        </p:txBody>
      </p:sp>
      <p:graphicFrame>
        <p:nvGraphicFramePr>
          <p:cNvPr id="8" name="Diagram 7"/>
          <p:cNvGraphicFramePr/>
          <p:nvPr>
            <p:extLst>
              <p:ext uri="{D42A27DB-BD31-4B8C-83A1-F6EECF244321}">
                <p14:modId xmlns:p14="http://schemas.microsoft.com/office/powerpoint/2010/main" val="2819578976"/>
              </p:ext>
            </p:extLst>
          </p:nvPr>
        </p:nvGraphicFramePr>
        <p:xfrm>
          <a:off x="2180046" y="126830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oljeZBesedilom 3"/>
          <p:cNvSpPr txBox="1"/>
          <p:nvPr/>
        </p:nvSpPr>
        <p:spPr>
          <a:xfrm>
            <a:off x="80683" y="6548473"/>
            <a:ext cx="2871940" cy="276999"/>
          </a:xfrm>
          <a:prstGeom prst="rect">
            <a:avLst/>
          </a:prstGeom>
          <a:noFill/>
        </p:spPr>
        <p:txBody>
          <a:bodyPr wrap="none" rtlCol="0">
            <a:spAutoFit/>
          </a:bodyPr>
          <a:lstStyle/>
          <a:p>
            <a:r>
              <a:rPr lang="sl-SI" sz="1200" dirty="0">
                <a:latin typeface="Tw Cen MT Condensed" panose="020B0606020104020203" pitchFamily="34" charset="-18"/>
              </a:rPr>
              <a:t>Vir fotografije: </a:t>
            </a:r>
            <a:r>
              <a:rPr lang="sl-SI" sz="1200" dirty="0" err="1">
                <a:latin typeface="Tw Cen MT Condensed" panose="020B0606020104020203" pitchFamily="34" charset="-18"/>
              </a:rPr>
              <a:t>Freepik</a:t>
            </a:r>
            <a:r>
              <a:rPr lang="sl-SI" sz="1200" dirty="0">
                <a:latin typeface="Tw Cen MT Condensed" panose="020B0606020104020203" pitchFamily="34" charset="-18"/>
              </a:rPr>
              <a:t>, 7. 3. 2023; Arhiv IPS, različna leta. </a:t>
            </a:r>
          </a:p>
        </p:txBody>
      </p:sp>
      <p:pic>
        <p:nvPicPr>
          <p:cNvPr id="5" name="Slika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188" y="1062202"/>
            <a:ext cx="2818493" cy="3757991"/>
          </a:xfrm>
          <a:prstGeom prst="rect">
            <a:avLst/>
          </a:prstGeom>
        </p:spPr>
      </p:pic>
    </p:spTree>
    <p:extLst>
      <p:ext uri="{BB962C8B-B14F-4D97-AF65-F5344CB8AC3E}">
        <p14:creationId xmlns:p14="http://schemas.microsoft.com/office/powerpoint/2010/main" val="3575524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srcRect t="23952" b="40877"/>
          <a:stretch/>
        </p:blipFill>
        <p:spPr>
          <a:xfrm>
            <a:off x="313509" y="783847"/>
            <a:ext cx="5948551" cy="1010194"/>
          </a:xfrm>
          <a:prstGeom prst="rect">
            <a:avLst/>
          </a:prstGeom>
        </p:spPr>
      </p:pic>
      <p:sp>
        <p:nvSpPr>
          <p:cNvPr id="3" name="Pravokotnik 2"/>
          <p:cNvSpPr/>
          <p:nvPr/>
        </p:nvSpPr>
        <p:spPr>
          <a:xfrm>
            <a:off x="2073179" y="185837"/>
            <a:ext cx="8569234" cy="480131"/>
          </a:xfrm>
          <a:prstGeom prst="rect">
            <a:avLst/>
          </a:prstGeom>
          <a:ln w="12700">
            <a:solidFill>
              <a:schemeClr val="tx1"/>
            </a:solidFill>
          </a:ln>
        </p:spPr>
        <p:txBody>
          <a:bodyPr wrap="square">
            <a:spAutoFit/>
          </a:bodyPr>
          <a:lstStyle/>
          <a:p>
            <a:pPr lvl="0">
              <a:lnSpc>
                <a:spcPct val="90000"/>
              </a:lnSpc>
              <a:spcAft>
                <a:spcPts val="600"/>
              </a:spcAft>
              <a:tabLst>
                <a:tab pos="457200" algn="l"/>
              </a:tabLst>
            </a:pPr>
            <a:r>
              <a:rPr lang="sl-SI" sz="2800" dirty="0">
                <a:solidFill>
                  <a:srgbClr val="000000"/>
                </a:solidFill>
                <a:latin typeface="Tw Cen MT Condensed" panose="020B0606020104020203" pitchFamily="34" charset="-18"/>
                <a:ea typeface="Times New Roman" panose="02020603050405020304" pitchFamily="18" charset="0"/>
                <a:cs typeface="Times New Roman" panose="02020603050405020304" pitchFamily="18" charset="0"/>
              </a:rPr>
              <a:t>KAKŠNO </a:t>
            </a:r>
            <a:r>
              <a:rPr lang="sl-SI" sz="2800" b="1" dirty="0">
                <a:solidFill>
                  <a:srgbClr val="C00000"/>
                </a:solidFill>
                <a:latin typeface="Tw Cen MT Condensed" panose="020B0606020104020203" pitchFamily="34" charset="-18"/>
                <a:ea typeface="Times New Roman" panose="02020603050405020304" pitchFamily="18" charset="0"/>
                <a:cs typeface="Times New Roman" panose="02020603050405020304" pitchFamily="18" charset="0"/>
              </a:rPr>
              <a:t>ORGANIZACIJSKO INFRASTRUKTURO </a:t>
            </a:r>
            <a:r>
              <a:rPr lang="sl-SI" sz="2800" dirty="0">
                <a:solidFill>
                  <a:srgbClr val="000000"/>
                </a:solidFill>
                <a:latin typeface="Tw Cen MT Condensed" panose="020B0606020104020203" pitchFamily="34" charset="-18"/>
                <a:ea typeface="Times New Roman" panose="02020603050405020304" pitchFamily="18" charset="0"/>
                <a:cs typeface="Times New Roman" panose="02020603050405020304" pitchFamily="18" charset="0"/>
              </a:rPr>
              <a:t>SI ŽELITE/JO POTREBUJETE?</a:t>
            </a:r>
            <a:endParaRPr lang="sl-SI"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Slika 3"/>
          <p:cNvPicPr>
            <a:picLocks noChangeAspect="1"/>
          </p:cNvPicPr>
          <p:nvPr/>
        </p:nvPicPr>
        <p:blipFill>
          <a:blip r:embed="rId3"/>
          <a:stretch>
            <a:fillRect/>
          </a:stretch>
        </p:blipFill>
        <p:spPr>
          <a:xfrm>
            <a:off x="309424" y="1919214"/>
            <a:ext cx="5964216" cy="709624"/>
          </a:xfrm>
          <a:prstGeom prst="rect">
            <a:avLst/>
          </a:prstGeom>
        </p:spPr>
      </p:pic>
      <p:pic>
        <p:nvPicPr>
          <p:cNvPr id="5" name="Slika 4"/>
          <p:cNvPicPr>
            <a:picLocks noChangeAspect="1"/>
          </p:cNvPicPr>
          <p:nvPr/>
        </p:nvPicPr>
        <p:blipFill rotWithShape="1">
          <a:blip r:embed="rId4"/>
          <a:srcRect t="11768" b="50079"/>
          <a:stretch/>
        </p:blipFill>
        <p:spPr>
          <a:xfrm>
            <a:off x="309424" y="3553545"/>
            <a:ext cx="3988525" cy="440332"/>
          </a:xfrm>
          <a:prstGeom prst="rect">
            <a:avLst/>
          </a:prstGeom>
        </p:spPr>
      </p:pic>
      <p:pic>
        <p:nvPicPr>
          <p:cNvPr id="6" name="Slika 5"/>
          <p:cNvPicPr>
            <a:picLocks noChangeAspect="1"/>
          </p:cNvPicPr>
          <p:nvPr/>
        </p:nvPicPr>
        <p:blipFill>
          <a:blip r:embed="rId5"/>
          <a:stretch>
            <a:fillRect/>
          </a:stretch>
        </p:blipFill>
        <p:spPr>
          <a:xfrm>
            <a:off x="309424" y="4164884"/>
            <a:ext cx="6035578" cy="1100235"/>
          </a:xfrm>
          <a:prstGeom prst="rect">
            <a:avLst/>
          </a:prstGeom>
        </p:spPr>
      </p:pic>
      <p:pic>
        <p:nvPicPr>
          <p:cNvPr id="7" name="Slika 6"/>
          <p:cNvPicPr>
            <a:picLocks noChangeAspect="1"/>
          </p:cNvPicPr>
          <p:nvPr/>
        </p:nvPicPr>
        <p:blipFill rotWithShape="1">
          <a:blip r:embed="rId6"/>
          <a:srcRect t="11729" b="34973"/>
          <a:stretch/>
        </p:blipFill>
        <p:spPr>
          <a:xfrm>
            <a:off x="6444880" y="4245424"/>
            <a:ext cx="3925496" cy="375887"/>
          </a:xfrm>
          <a:prstGeom prst="rect">
            <a:avLst/>
          </a:prstGeom>
        </p:spPr>
      </p:pic>
      <p:pic>
        <p:nvPicPr>
          <p:cNvPr id="8" name="Slika 7"/>
          <p:cNvPicPr>
            <a:picLocks noChangeAspect="1"/>
          </p:cNvPicPr>
          <p:nvPr/>
        </p:nvPicPr>
        <p:blipFill rotWithShape="1">
          <a:blip r:embed="rId7"/>
          <a:srcRect t="15588" b="22880"/>
          <a:stretch/>
        </p:blipFill>
        <p:spPr>
          <a:xfrm>
            <a:off x="5949233" y="6401193"/>
            <a:ext cx="4916790" cy="425321"/>
          </a:xfrm>
          <a:prstGeom prst="rect">
            <a:avLst/>
          </a:prstGeom>
        </p:spPr>
      </p:pic>
      <p:pic>
        <p:nvPicPr>
          <p:cNvPr id="9" name="Slika 8"/>
          <p:cNvPicPr>
            <a:picLocks noChangeAspect="1"/>
          </p:cNvPicPr>
          <p:nvPr/>
        </p:nvPicPr>
        <p:blipFill rotWithShape="1">
          <a:blip r:embed="rId8"/>
          <a:srcRect b="36786"/>
          <a:stretch/>
        </p:blipFill>
        <p:spPr>
          <a:xfrm>
            <a:off x="6457274" y="4812388"/>
            <a:ext cx="2791767" cy="465909"/>
          </a:xfrm>
          <a:prstGeom prst="rect">
            <a:avLst/>
          </a:prstGeom>
        </p:spPr>
      </p:pic>
      <p:pic>
        <p:nvPicPr>
          <p:cNvPr id="10" name="Slika 9"/>
          <p:cNvPicPr>
            <a:picLocks noChangeAspect="1"/>
          </p:cNvPicPr>
          <p:nvPr/>
        </p:nvPicPr>
        <p:blipFill>
          <a:blip r:embed="rId9"/>
          <a:stretch>
            <a:fillRect/>
          </a:stretch>
        </p:blipFill>
        <p:spPr>
          <a:xfrm>
            <a:off x="5301383" y="2820295"/>
            <a:ext cx="6820491" cy="1181202"/>
          </a:xfrm>
          <a:prstGeom prst="rect">
            <a:avLst/>
          </a:prstGeom>
        </p:spPr>
      </p:pic>
      <p:pic>
        <p:nvPicPr>
          <p:cNvPr id="11" name="Slika 10"/>
          <p:cNvPicPr>
            <a:picLocks noChangeAspect="1"/>
          </p:cNvPicPr>
          <p:nvPr/>
        </p:nvPicPr>
        <p:blipFill>
          <a:blip r:embed="rId10"/>
          <a:stretch>
            <a:fillRect/>
          </a:stretch>
        </p:blipFill>
        <p:spPr>
          <a:xfrm>
            <a:off x="313509" y="5436126"/>
            <a:ext cx="5453406" cy="1421874"/>
          </a:xfrm>
          <a:prstGeom prst="rect">
            <a:avLst/>
          </a:prstGeom>
        </p:spPr>
      </p:pic>
      <p:sp>
        <p:nvSpPr>
          <p:cNvPr id="12" name="PoljeZBesedilom 11"/>
          <p:cNvSpPr txBox="1"/>
          <p:nvPr/>
        </p:nvSpPr>
        <p:spPr>
          <a:xfrm>
            <a:off x="411301" y="6490744"/>
            <a:ext cx="2534195" cy="246221"/>
          </a:xfrm>
          <a:prstGeom prst="rect">
            <a:avLst/>
          </a:prstGeom>
          <a:solidFill>
            <a:schemeClr val="bg1">
              <a:lumMod val="65000"/>
            </a:schemeClr>
          </a:solidFill>
        </p:spPr>
        <p:txBody>
          <a:bodyPr wrap="square" rtlCol="0">
            <a:spAutoFit/>
          </a:bodyPr>
          <a:lstStyle/>
          <a:p>
            <a:endParaRPr lang="sl-SI" sz="1000" dirty="0"/>
          </a:p>
        </p:txBody>
      </p:sp>
      <p:pic>
        <p:nvPicPr>
          <p:cNvPr id="13" name="Slika 12"/>
          <p:cNvPicPr>
            <a:picLocks noChangeAspect="1"/>
          </p:cNvPicPr>
          <p:nvPr/>
        </p:nvPicPr>
        <p:blipFill>
          <a:blip r:embed="rId11"/>
          <a:stretch>
            <a:fillRect/>
          </a:stretch>
        </p:blipFill>
        <p:spPr>
          <a:xfrm>
            <a:off x="6357796" y="801151"/>
            <a:ext cx="5745666" cy="1001677"/>
          </a:xfrm>
          <a:prstGeom prst="rect">
            <a:avLst/>
          </a:prstGeom>
        </p:spPr>
      </p:pic>
      <p:pic>
        <p:nvPicPr>
          <p:cNvPr id="14" name="Slika 13"/>
          <p:cNvPicPr>
            <a:picLocks noChangeAspect="1"/>
          </p:cNvPicPr>
          <p:nvPr/>
        </p:nvPicPr>
        <p:blipFill rotWithShape="1">
          <a:blip r:embed="rId12"/>
          <a:srcRect l="13098" t="11127" r="4863" b="9367"/>
          <a:stretch/>
        </p:blipFill>
        <p:spPr>
          <a:xfrm>
            <a:off x="6339383" y="1919214"/>
            <a:ext cx="5782491" cy="718142"/>
          </a:xfrm>
          <a:prstGeom prst="rect">
            <a:avLst/>
          </a:prstGeom>
        </p:spPr>
      </p:pic>
      <p:pic>
        <p:nvPicPr>
          <p:cNvPr id="15" name="Slika 14"/>
          <p:cNvPicPr>
            <a:picLocks noChangeAspect="1"/>
          </p:cNvPicPr>
          <p:nvPr/>
        </p:nvPicPr>
        <p:blipFill rotWithShape="1">
          <a:blip r:embed="rId13"/>
          <a:srcRect t="23656" b="22365"/>
          <a:stretch/>
        </p:blipFill>
        <p:spPr>
          <a:xfrm>
            <a:off x="5949233" y="5807562"/>
            <a:ext cx="3131768" cy="422624"/>
          </a:xfrm>
          <a:prstGeom prst="rect">
            <a:avLst/>
          </a:prstGeom>
        </p:spPr>
      </p:pic>
      <p:pic>
        <p:nvPicPr>
          <p:cNvPr id="16" name="Slika 15"/>
          <p:cNvPicPr>
            <a:picLocks noChangeAspect="1"/>
          </p:cNvPicPr>
          <p:nvPr/>
        </p:nvPicPr>
        <p:blipFill rotWithShape="1">
          <a:blip r:embed="rId14"/>
          <a:srcRect t="8549" b="1"/>
          <a:stretch/>
        </p:blipFill>
        <p:spPr>
          <a:xfrm>
            <a:off x="309424" y="2797597"/>
            <a:ext cx="4870927" cy="628547"/>
          </a:xfrm>
          <a:prstGeom prst="rect">
            <a:avLst/>
          </a:prstGeom>
        </p:spPr>
      </p:pic>
      <p:sp>
        <p:nvSpPr>
          <p:cNvPr id="17" name="PoljeZBesedilom 16">
            <a:extLst>
              <a:ext uri="{FF2B5EF4-FFF2-40B4-BE49-F238E27FC236}">
                <a16:creationId xmlns:a16="http://schemas.microsoft.com/office/drawing/2014/main" id="{B11E6648-0DB9-6A2E-2A31-D5FFB3034D1C}"/>
              </a:ext>
            </a:extLst>
          </p:cNvPr>
          <p:cNvSpPr txBox="1"/>
          <p:nvPr/>
        </p:nvSpPr>
        <p:spPr>
          <a:xfrm rot="16200000">
            <a:off x="10639985" y="5431902"/>
            <a:ext cx="2649956" cy="276999"/>
          </a:xfrm>
          <a:prstGeom prst="rect">
            <a:avLst/>
          </a:prstGeom>
          <a:noFill/>
        </p:spPr>
        <p:txBody>
          <a:bodyPr wrap="none" rtlCol="0">
            <a:spAutoFit/>
          </a:bodyPr>
          <a:lstStyle/>
          <a:p>
            <a:r>
              <a:rPr lang="sl-SI" sz="1200" dirty="0">
                <a:latin typeface="Tw Cen MT Condensed" panose="020B0606020104020203" pitchFamily="34" charset="-18"/>
              </a:rPr>
              <a:t>Vir: LAS Barje z zaledjem, - Delavnica z mladimi, 2023.</a:t>
            </a:r>
          </a:p>
        </p:txBody>
      </p:sp>
    </p:spTree>
    <p:extLst>
      <p:ext uri="{BB962C8B-B14F-4D97-AF65-F5344CB8AC3E}">
        <p14:creationId xmlns:p14="http://schemas.microsoft.com/office/powerpoint/2010/main" val="111769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E65C981-D754-4574-B80B-E9A7753F55D9}"/>
              </a:ext>
            </a:extLst>
          </p:cNvPr>
          <p:cNvPicPr/>
          <p:nvPr/>
        </p:nvPicPr>
        <p:blipFill>
          <a:blip r:embed="rId2" cstate="screen">
            <a:extLst>
              <a:ext uri="{28A0092B-C50C-407E-A947-70E740481C1C}">
                <a14:useLocalDpi xmlns:a14="http://schemas.microsoft.com/office/drawing/2010/main"/>
              </a:ext>
            </a:extLst>
          </a:blip>
          <a:stretch>
            <a:fillRect/>
          </a:stretch>
        </p:blipFill>
        <p:spPr>
          <a:xfrm>
            <a:off x="423398" y="184639"/>
            <a:ext cx="4781648" cy="6392008"/>
          </a:xfrm>
          <a:prstGeom prst="rect">
            <a:avLst/>
          </a:prstGeom>
        </p:spPr>
      </p:pic>
      <p:sp>
        <p:nvSpPr>
          <p:cNvPr id="3" name="PoljeZBesedilom 2">
            <a:extLst>
              <a:ext uri="{FF2B5EF4-FFF2-40B4-BE49-F238E27FC236}">
                <a16:creationId xmlns:a16="http://schemas.microsoft.com/office/drawing/2014/main" id="{8E804A0D-2614-E778-7B3F-00C704BD1691}"/>
              </a:ext>
            </a:extLst>
          </p:cNvPr>
          <p:cNvSpPr txBox="1"/>
          <p:nvPr/>
        </p:nvSpPr>
        <p:spPr>
          <a:xfrm>
            <a:off x="10397790" y="6576647"/>
            <a:ext cx="28566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prstClr val="black"/>
                </a:solidFill>
                <a:effectLst/>
                <a:uLnTx/>
                <a:uFillTx/>
                <a:latin typeface="Tw Cen MT Condensed" panose="020B0606020104020203" pitchFamily="34" charset="-18"/>
                <a:ea typeface="+mn-ea"/>
                <a:cs typeface="+mn-cs"/>
              </a:rPr>
              <a:t>Vir: Košir, 2021 (e-anketa, N=264).</a:t>
            </a:r>
          </a:p>
        </p:txBody>
      </p:sp>
      <p:pic>
        <p:nvPicPr>
          <p:cNvPr id="4" name="Slika 3"/>
          <p:cNvPicPr/>
          <p:nvPr/>
        </p:nvPicPr>
        <p:blipFill rotWithShape="1">
          <a:blip r:embed="rId3" cstate="print">
            <a:extLst>
              <a:ext uri="{28A0092B-C50C-407E-A947-70E740481C1C}">
                <a14:useLocalDpi xmlns:a14="http://schemas.microsoft.com/office/drawing/2010/main" val="0"/>
              </a:ext>
            </a:extLst>
          </a:blip>
          <a:srcRect l="2116" t="5064" r="4448" b="22664"/>
          <a:stretch/>
        </p:blipFill>
        <p:spPr bwMode="auto">
          <a:xfrm>
            <a:off x="6419850" y="223105"/>
            <a:ext cx="5772150" cy="6315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926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4415245" y="1419552"/>
            <a:ext cx="4841966" cy="5826034"/>
          </a:xfrm>
          <a:prstGeom prst="rect">
            <a:avLst/>
          </a:prstGeom>
          <a:noFill/>
        </p:spPr>
        <p:txBody>
          <a:bodyPr wrap="square" rtlCol="0">
            <a:spAutoFit/>
          </a:bodyPr>
          <a:lstStyle/>
          <a:p>
            <a:endParaRPr lang="sl-SI" dirty="0"/>
          </a:p>
        </p:txBody>
      </p:sp>
      <p:graphicFrame>
        <p:nvGraphicFramePr>
          <p:cNvPr id="8" name="Diagram 7"/>
          <p:cNvGraphicFramePr/>
          <p:nvPr>
            <p:extLst>
              <p:ext uri="{D42A27DB-BD31-4B8C-83A1-F6EECF244321}">
                <p14:modId xmlns:p14="http://schemas.microsoft.com/office/powerpoint/2010/main" val="407296985"/>
              </p:ext>
            </p:extLst>
          </p:nvPr>
        </p:nvGraphicFramePr>
        <p:xfrm>
          <a:off x="156757" y="121921"/>
          <a:ext cx="12096206" cy="7123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oljeZBesedilom 8"/>
          <p:cNvSpPr txBox="1"/>
          <p:nvPr/>
        </p:nvSpPr>
        <p:spPr>
          <a:xfrm>
            <a:off x="3348445" y="6301060"/>
            <a:ext cx="5094515" cy="461665"/>
          </a:xfrm>
          <a:prstGeom prst="rect">
            <a:avLst/>
          </a:prstGeom>
          <a:noFill/>
          <a:ln w="19050">
            <a:solidFill>
              <a:schemeClr val="bg1">
                <a:lumMod val="65000"/>
              </a:schemeClr>
            </a:solidFill>
          </a:ln>
        </p:spPr>
        <p:txBody>
          <a:bodyPr wrap="square" rtlCol="0">
            <a:spAutoFit/>
          </a:bodyPr>
          <a:lstStyle/>
          <a:p>
            <a:r>
              <a:rPr lang="sl-SI" sz="2400" dirty="0">
                <a:solidFill>
                  <a:srgbClr val="C00000"/>
                </a:solidFill>
                <a:latin typeface="Tw Cen MT Condensed" panose="020B0606020104020203" pitchFamily="34" charset="-18"/>
              </a:rPr>
              <a:t>Delo v skupini - Zapis na list – Galerija odgovorov </a:t>
            </a:r>
          </a:p>
        </p:txBody>
      </p:sp>
      <p:pic>
        <p:nvPicPr>
          <p:cNvPr id="10" name="Slika 9"/>
          <p:cNvPicPr>
            <a:picLocks noChangeAspect="1"/>
          </p:cNvPicPr>
          <p:nvPr/>
        </p:nvPicPr>
        <p:blipFill rotWithShape="1">
          <a:blip r:embed="rId7">
            <a:extLst>
              <a:ext uri="{28A0092B-C50C-407E-A947-70E740481C1C}">
                <a14:useLocalDpi xmlns:a14="http://schemas.microsoft.com/office/drawing/2010/main" val="0"/>
              </a:ext>
            </a:extLst>
          </a:blip>
          <a:srcRect l="17223" t="29367" b="23809"/>
          <a:stretch/>
        </p:blipFill>
        <p:spPr>
          <a:xfrm>
            <a:off x="3540037" y="2601245"/>
            <a:ext cx="5103224" cy="2165016"/>
          </a:xfrm>
          <a:prstGeom prst="rect">
            <a:avLst/>
          </a:prstGeom>
        </p:spPr>
      </p:pic>
      <p:sp>
        <p:nvSpPr>
          <p:cNvPr id="12" name="PoljeZBesedilom 11"/>
          <p:cNvSpPr txBox="1"/>
          <p:nvPr/>
        </p:nvSpPr>
        <p:spPr>
          <a:xfrm>
            <a:off x="80683" y="6548473"/>
            <a:ext cx="1948097" cy="276999"/>
          </a:xfrm>
          <a:prstGeom prst="rect">
            <a:avLst/>
          </a:prstGeom>
          <a:noFill/>
        </p:spPr>
        <p:txBody>
          <a:bodyPr wrap="none" rtlCol="0">
            <a:spAutoFit/>
          </a:bodyPr>
          <a:lstStyle/>
          <a:p>
            <a:r>
              <a:rPr lang="sl-SI" sz="1200" dirty="0">
                <a:latin typeface="Tw Cen MT Condensed" panose="020B0606020104020203" pitchFamily="34" charset="-18"/>
              </a:rPr>
              <a:t>Vir fotografije: Arhiv IPS, različna leta. </a:t>
            </a:r>
          </a:p>
        </p:txBody>
      </p:sp>
    </p:spTree>
    <p:extLst>
      <p:ext uri="{BB962C8B-B14F-4D97-AF65-F5344CB8AC3E}">
        <p14:creationId xmlns:p14="http://schemas.microsoft.com/office/powerpoint/2010/main" val="257367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1183" y="-57257"/>
            <a:ext cx="10515600" cy="1325563"/>
          </a:xfrm>
        </p:spPr>
        <p:txBody>
          <a:bodyPr/>
          <a:lstStyle/>
          <a:p>
            <a:r>
              <a:rPr lang="sl-SI" dirty="0">
                <a:solidFill>
                  <a:srgbClr val="C00000"/>
                </a:solidFill>
                <a:latin typeface="Tw Cen MT Condensed" panose="020B0606020104020203" pitchFamily="34" charset="-18"/>
              </a:rPr>
              <a:t>DELAVNICA O KOHEZIVNOSTI V SKUPNOSTI </a:t>
            </a:r>
            <a:r>
              <a:rPr lang="sl-SI" sz="2000" dirty="0">
                <a:latin typeface="Tw Cen MT Condensed" panose="020B0606020104020203" pitchFamily="34" charset="-18"/>
              </a:rPr>
              <a:t>(vsebinski poudarki)</a:t>
            </a:r>
          </a:p>
        </p:txBody>
      </p:sp>
      <p:graphicFrame>
        <p:nvGraphicFramePr>
          <p:cNvPr id="8" name="Diagram 7"/>
          <p:cNvGraphicFramePr/>
          <p:nvPr>
            <p:extLst>
              <p:ext uri="{D42A27DB-BD31-4B8C-83A1-F6EECF244321}">
                <p14:modId xmlns:p14="http://schemas.microsoft.com/office/powerpoint/2010/main" val="3336721469"/>
              </p:ext>
            </p:extLst>
          </p:nvPr>
        </p:nvGraphicFramePr>
        <p:xfrm>
          <a:off x="2180046" y="126830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oljeZBesedilom 3"/>
          <p:cNvSpPr txBox="1"/>
          <p:nvPr/>
        </p:nvSpPr>
        <p:spPr>
          <a:xfrm>
            <a:off x="80683" y="6548473"/>
            <a:ext cx="2844690" cy="276999"/>
          </a:xfrm>
          <a:prstGeom prst="rect">
            <a:avLst/>
          </a:prstGeom>
          <a:noFill/>
        </p:spPr>
        <p:txBody>
          <a:bodyPr wrap="none" rtlCol="0">
            <a:spAutoFit/>
          </a:bodyPr>
          <a:lstStyle/>
          <a:p>
            <a:r>
              <a:rPr lang="sl-SI" sz="1200" dirty="0">
                <a:latin typeface="Tw Cen MT Condensed" panose="020B0606020104020203" pitchFamily="34" charset="-18"/>
              </a:rPr>
              <a:t>Vir fotografije: </a:t>
            </a:r>
            <a:r>
              <a:rPr lang="sl-SI" sz="1200" dirty="0" err="1">
                <a:latin typeface="Tw Cen MT Condensed" panose="020B0606020104020203" pitchFamily="34" charset="-18"/>
              </a:rPr>
              <a:t>Freepik</a:t>
            </a:r>
            <a:r>
              <a:rPr lang="sl-SI" sz="1200" dirty="0">
                <a:latin typeface="Tw Cen MT Condensed" panose="020B0606020104020203" pitchFamily="34" charset="-18"/>
              </a:rPr>
              <a:t>, 7. 3. 2023; Arhiv IPS, različna leta. </a:t>
            </a:r>
          </a:p>
        </p:txBody>
      </p:sp>
      <p:pic>
        <p:nvPicPr>
          <p:cNvPr id="6" name="Slika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332" y="1268306"/>
            <a:ext cx="4615543" cy="3461657"/>
          </a:xfrm>
          <a:prstGeom prst="rect">
            <a:avLst/>
          </a:prstGeom>
        </p:spPr>
      </p:pic>
    </p:spTree>
    <p:extLst>
      <p:ext uri="{BB962C8B-B14F-4D97-AF65-F5344CB8AC3E}">
        <p14:creationId xmlns:p14="http://schemas.microsoft.com/office/powerpoint/2010/main" val="440720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7813523" y="1024129"/>
            <a:ext cx="4282683" cy="5167665"/>
          </a:xfrm>
          <a:prstGeom prst="rect">
            <a:avLst/>
          </a:prstGeom>
        </p:spPr>
      </p:pic>
      <p:pic>
        <p:nvPicPr>
          <p:cNvPr id="3" name="Slika 2"/>
          <p:cNvPicPr>
            <a:picLocks noChangeAspect="1"/>
          </p:cNvPicPr>
          <p:nvPr/>
        </p:nvPicPr>
        <p:blipFill>
          <a:blip r:embed="rId3"/>
          <a:stretch>
            <a:fillRect/>
          </a:stretch>
        </p:blipFill>
        <p:spPr>
          <a:xfrm>
            <a:off x="3756637" y="1024129"/>
            <a:ext cx="3915753" cy="5167665"/>
          </a:xfrm>
          <a:prstGeom prst="rect">
            <a:avLst/>
          </a:prstGeom>
        </p:spPr>
      </p:pic>
      <p:pic>
        <p:nvPicPr>
          <p:cNvPr id="4" name="Slika 3"/>
          <p:cNvPicPr>
            <a:picLocks noChangeAspect="1"/>
          </p:cNvPicPr>
          <p:nvPr/>
        </p:nvPicPr>
        <p:blipFill>
          <a:blip r:embed="rId4"/>
          <a:stretch>
            <a:fillRect/>
          </a:stretch>
        </p:blipFill>
        <p:spPr>
          <a:xfrm>
            <a:off x="136895" y="263646"/>
            <a:ext cx="3478609" cy="1039802"/>
          </a:xfrm>
          <a:prstGeom prst="rect">
            <a:avLst/>
          </a:prstGeom>
        </p:spPr>
      </p:pic>
      <p:sp>
        <p:nvSpPr>
          <p:cNvPr id="6" name="PoljeZBesedilom 5">
            <a:extLst>
              <a:ext uri="{FF2B5EF4-FFF2-40B4-BE49-F238E27FC236}">
                <a16:creationId xmlns:a16="http://schemas.microsoft.com/office/drawing/2014/main" id="{B11E6648-0DB9-6A2E-2A31-D5FFB3034D1C}"/>
              </a:ext>
            </a:extLst>
          </p:cNvPr>
          <p:cNvSpPr txBox="1"/>
          <p:nvPr/>
        </p:nvSpPr>
        <p:spPr>
          <a:xfrm>
            <a:off x="124647" y="6581001"/>
            <a:ext cx="4099712" cy="276999"/>
          </a:xfrm>
          <a:prstGeom prst="rect">
            <a:avLst/>
          </a:prstGeom>
          <a:noFill/>
        </p:spPr>
        <p:txBody>
          <a:bodyPr wrap="none" rtlCol="0">
            <a:spAutoFit/>
          </a:bodyPr>
          <a:lstStyle/>
          <a:p>
            <a:r>
              <a:rPr lang="sl-SI" sz="1200" dirty="0">
                <a:latin typeface="Tw Cen MT Condensed" panose="020B0606020104020203" pitchFamily="34" charset="-18"/>
              </a:rPr>
              <a:t>Vir: LAS Barje z zaledjem - Delavnica na področju naravne in kulturne dediščine, 2023.</a:t>
            </a:r>
          </a:p>
        </p:txBody>
      </p:sp>
      <p:pic>
        <p:nvPicPr>
          <p:cNvPr id="7" name="Slika 6"/>
          <p:cNvPicPr>
            <a:picLocks noChangeAspect="1"/>
          </p:cNvPicPr>
          <p:nvPr/>
        </p:nvPicPr>
        <p:blipFill>
          <a:blip r:embed="rId5"/>
          <a:stretch>
            <a:fillRect/>
          </a:stretch>
        </p:blipFill>
        <p:spPr>
          <a:xfrm>
            <a:off x="124647" y="1434000"/>
            <a:ext cx="3482341" cy="1950796"/>
          </a:xfrm>
          <a:prstGeom prst="rect">
            <a:avLst/>
          </a:prstGeom>
        </p:spPr>
      </p:pic>
      <p:pic>
        <p:nvPicPr>
          <p:cNvPr id="8" name="Slika 7"/>
          <p:cNvPicPr>
            <a:picLocks noChangeAspect="1"/>
          </p:cNvPicPr>
          <p:nvPr/>
        </p:nvPicPr>
        <p:blipFill>
          <a:blip r:embed="rId6"/>
          <a:stretch>
            <a:fillRect/>
          </a:stretch>
        </p:blipFill>
        <p:spPr>
          <a:xfrm>
            <a:off x="136895" y="3515348"/>
            <a:ext cx="3470093" cy="2676446"/>
          </a:xfrm>
          <a:prstGeom prst="rect">
            <a:avLst/>
          </a:prstGeom>
        </p:spPr>
      </p:pic>
    </p:spTree>
    <p:extLst>
      <p:ext uri="{BB962C8B-B14F-4D97-AF65-F5344CB8AC3E}">
        <p14:creationId xmlns:p14="http://schemas.microsoft.com/office/powerpoint/2010/main" val="4292550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3675016" y="65723"/>
            <a:ext cx="4841966" cy="5826034"/>
          </a:xfrm>
          <a:prstGeom prst="rect">
            <a:avLst/>
          </a:prstGeom>
          <a:noFill/>
        </p:spPr>
        <p:txBody>
          <a:bodyPr wrap="square" rtlCol="0">
            <a:spAutoFit/>
          </a:bodyPr>
          <a:lstStyle/>
          <a:p>
            <a:endParaRPr lang="sl-SI" dirty="0"/>
          </a:p>
        </p:txBody>
      </p:sp>
      <p:graphicFrame>
        <p:nvGraphicFramePr>
          <p:cNvPr id="8" name="Diagram 7"/>
          <p:cNvGraphicFramePr/>
          <p:nvPr>
            <p:extLst>
              <p:ext uri="{D42A27DB-BD31-4B8C-83A1-F6EECF244321}">
                <p14:modId xmlns:p14="http://schemas.microsoft.com/office/powerpoint/2010/main" val="3360011076"/>
              </p:ext>
            </p:extLst>
          </p:nvPr>
        </p:nvGraphicFramePr>
        <p:xfrm>
          <a:off x="121920" y="0"/>
          <a:ext cx="11869783" cy="6342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oljeZBesedilom 8"/>
          <p:cNvSpPr txBox="1"/>
          <p:nvPr/>
        </p:nvSpPr>
        <p:spPr>
          <a:xfrm>
            <a:off x="3400697" y="6361555"/>
            <a:ext cx="6021978" cy="461665"/>
          </a:xfrm>
          <a:prstGeom prst="rect">
            <a:avLst/>
          </a:prstGeom>
          <a:noFill/>
          <a:ln w="19050">
            <a:solidFill>
              <a:srgbClr val="00B050"/>
            </a:solidFill>
          </a:ln>
        </p:spPr>
        <p:txBody>
          <a:bodyPr wrap="square" rtlCol="0">
            <a:spAutoFit/>
          </a:bodyPr>
          <a:lstStyle/>
          <a:p>
            <a:r>
              <a:rPr lang="sl-SI" sz="2400" dirty="0">
                <a:solidFill>
                  <a:srgbClr val="C00000"/>
                </a:solidFill>
                <a:latin typeface="Tw Cen MT Condensed" panose="020B0606020104020203" pitchFamily="34" charset="-18"/>
              </a:rPr>
              <a:t>Odprta razprava - Zapis na </a:t>
            </a:r>
            <a:r>
              <a:rPr lang="sl-SI" sz="2400" dirty="0" err="1">
                <a:solidFill>
                  <a:srgbClr val="C00000"/>
                </a:solidFill>
                <a:latin typeface="Tw Cen MT Condensed" panose="020B0606020104020203" pitchFamily="34" charset="-18"/>
              </a:rPr>
              <a:t>flip</a:t>
            </a:r>
            <a:r>
              <a:rPr lang="sl-SI" sz="2400" dirty="0">
                <a:solidFill>
                  <a:srgbClr val="C00000"/>
                </a:solidFill>
                <a:latin typeface="Tw Cen MT Condensed" panose="020B0606020104020203" pitchFamily="34" charset="-18"/>
              </a:rPr>
              <a:t> </a:t>
            </a:r>
            <a:r>
              <a:rPr lang="sl-SI" sz="2400" dirty="0" err="1">
                <a:solidFill>
                  <a:srgbClr val="C00000"/>
                </a:solidFill>
                <a:latin typeface="Tw Cen MT Condensed" panose="020B0606020104020203" pitchFamily="34" charset="-18"/>
              </a:rPr>
              <a:t>chart</a:t>
            </a:r>
            <a:r>
              <a:rPr lang="sl-SI" sz="2400" dirty="0">
                <a:solidFill>
                  <a:srgbClr val="C00000"/>
                </a:solidFill>
                <a:latin typeface="Tw Cen MT Condensed" panose="020B0606020104020203" pitchFamily="34" charset="-18"/>
              </a:rPr>
              <a:t> – Glasovanje (z nalepkami)</a:t>
            </a:r>
          </a:p>
        </p:txBody>
      </p:sp>
      <p:pic>
        <p:nvPicPr>
          <p:cNvPr id="2" name="Slika 1"/>
          <p:cNvPicPr>
            <a:picLocks noChangeAspect="1"/>
          </p:cNvPicPr>
          <p:nvPr/>
        </p:nvPicPr>
        <p:blipFill rotWithShape="1">
          <a:blip r:embed="rId7">
            <a:extLst>
              <a:ext uri="{28A0092B-C50C-407E-A947-70E740481C1C}">
                <a14:useLocalDpi xmlns:a14="http://schemas.microsoft.com/office/drawing/2010/main" val="0"/>
              </a:ext>
            </a:extLst>
          </a:blip>
          <a:srcRect l="22952" t="29333" r="32381" b="15048"/>
          <a:stretch/>
        </p:blipFill>
        <p:spPr>
          <a:xfrm>
            <a:off x="3992879" y="1413934"/>
            <a:ext cx="4084320" cy="3814354"/>
          </a:xfrm>
          <a:prstGeom prst="rect">
            <a:avLst/>
          </a:prstGeom>
        </p:spPr>
      </p:pic>
      <p:sp>
        <p:nvSpPr>
          <p:cNvPr id="6" name="PoljeZBesedilom 5"/>
          <p:cNvSpPr txBox="1"/>
          <p:nvPr/>
        </p:nvSpPr>
        <p:spPr>
          <a:xfrm>
            <a:off x="80683" y="6548473"/>
            <a:ext cx="1948097" cy="276999"/>
          </a:xfrm>
          <a:prstGeom prst="rect">
            <a:avLst/>
          </a:prstGeom>
          <a:noFill/>
        </p:spPr>
        <p:txBody>
          <a:bodyPr wrap="none" rtlCol="0">
            <a:spAutoFit/>
          </a:bodyPr>
          <a:lstStyle/>
          <a:p>
            <a:r>
              <a:rPr lang="sl-SI" sz="1200" dirty="0">
                <a:latin typeface="Tw Cen MT Condensed" panose="020B0606020104020203" pitchFamily="34" charset="-18"/>
              </a:rPr>
              <a:t>Vir fotografije: Arhiv IPS, različna leta. </a:t>
            </a:r>
          </a:p>
        </p:txBody>
      </p:sp>
    </p:spTree>
    <p:extLst>
      <p:ext uri="{BB962C8B-B14F-4D97-AF65-F5344CB8AC3E}">
        <p14:creationId xmlns:p14="http://schemas.microsoft.com/office/powerpoint/2010/main" val="3923687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ka 2" descr="Slika, ki vsebuje besede diagram&#10;&#10;Opis je samodejno ustvarjen">
            <a:extLst>
              <a:ext uri="{FF2B5EF4-FFF2-40B4-BE49-F238E27FC236}">
                <a16:creationId xmlns:a16="http://schemas.microsoft.com/office/drawing/2014/main" id="{780B4D63-367B-EE69-1C2F-1B11B9780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036" y="732831"/>
            <a:ext cx="7352146" cy="5458972"/>
          </a:xfrm>
          <a:prstGeom prst="rect">
            <a:avLst/>
          </a:prstGeom>
        </p:spPr>
      </p:pic>
      <p:sp>
        <p:nvSpPr>
          <p:cNvPr id="4" name="PoljeZBesedilom 3">
            <a:extLst>
              <a:ext uri="{FF2B5EF4-FFF2-40B4-BE49-F238E27FC236}">
                <a16:creationId xmlns:a16="http://schemas.microsoft.com/office/drawing/2014/main" id="{B11E6648-0DB9-6A2E-2A31-D5FFB3034D1C}"/>
              </a:ext>
            </a:extLst>
          </p:cNvPr>
          <p:cNvSpPr txBox="1"/>
          <p:nvPr/>
        </p:nvSpPr>
        <p:spPr>
          <a:xfrm>
            <a:off x="427174" y="6479470"/>
            <a:ext cx="2191434" cy="276999"/>
          </a:xfrm>
          <a:prstGeom prst="rect">
            <a:avLst/>
          </a:prstGeom>
          <a:noFill/>
        </p:spPr>
        <p:txBody>
          <a:bodyPr wrap="none" rtlCol="0">
            <a:spAutoFit/>
          </a:bodyPr>
          <a:lstStyle/>
          <a:p>
            <a:r>
              <a:rPr lang="sl-SI" sz="1200" dirty="0">
                <a:solidFill>
                  <a:schemeClr val="bg1"/>
                </a:solidFill>
                <a:latin typeface="Tw Cen MT Condensed" panose="020B0606020104020203" pitchFamily="34" charset="-18"/>
              </a:rPr>
              <a:t>Vir: Izvajanje pristopa LEADER/CLLD, 2022. </a:t>
            </a:r>
          </a:p>
        </p:txBody>
      </p:sp>
      <p:sp>
        <p:nvSpPr>
          <p:cNvPr id="7" name="PoljeZBesedilom 6"/>
          <p:cNvSpPr txBox="1"/>
          <p:nvPr/>
        </p:nvSpPr>
        <p:spPr>
          <a:xfrm>
            <a:off x="643466" y="5702680"/>
            <a:ext cx="3073955" cy="523220"/>
          </a:xfrm>
          <a:prstGeom prst="rect">
            <a:avLst/>
          </a:prstGeom>
          <a:noFill/>
        </p:spPr>
        <p:txBody>
          <a:bodyPr wrap="square" rtlCol="0">
            <a:spAutoFit/>
          </a:bodyPr>
          <a:lstStyle/>
          <a:p>
            <a:r>
              <a:rPr lang="sl-SI" sz="2800" dirty="0">
                <a:latin typeface="Tw Cen MT Condensed" panose="020B0606020104020203" pitchFamily="34" charset="-18"/>
              </a:rPr>
              <a:t>PRISTOP LEADER/CLLD</a:t>
            </a:r>
          </a:p>
        </p:txBody>
      </p:sp>
    </p:spTree>
    <p:extLst>
      <p:ext uri="{BB962C8B-B14F-4D97-AF65-F5344CB8AC3E}">
        <p14:creationId xmlns:p14="http://schemas.microsoft.com/office/powerpoint/2010/main" val="97973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EE6CF0-989E-2CE0-C090-4A0ECAE9CC46}"/>
              </a:ext>
            </a:extLst>
          </p:cNvPr>
          <p:cNvSpPr>
            <a:spLocks noGrp="1"/>
          </p:cNvSpPr>
          <p:nvPr>
            <p:ph type="title"/>
          </p:nvPr>
        </p:nvSpPr>
        <p:spPr>
          <a:xfrm>
            <a:off x="388282" y="47311"/>
            <a:ext cx="11497585" cy="748058"/>
          </a:xfrm>
        </p:spPr>
        <p:txBody>
          <a:bodyPr>
            <a:normAutofit/>
          </a:bodyPr>
          <a:lstStyle/>
          <a:p>
            <a:r>
              <a:rPr lang="sl-SI" dirty="0">
                <a:solidFill>
                  <a:srgbClr val="C00000"/>
                </a:solidFill>
                <a:latin typeface="Tw Cen MT Condensed" panose="020B0606020104020203" pitchFamily="34" charset="-18"/>
              </a:rPr>
              <a:t>PRIMERI PROJEKTOV </a:t>
            </a:r>
            <a:r>
              <a:rPr lang="sl-SI" sz="2400" dirty="0">
                <a:latin typeface="Tw Cen MT Condensed" panose="020B0606020104020203" pitchFamily="34" charset="-18"/>
              </a:rPr>
              <a:t>(s področja  povezovanja in sodelovanja - financiranih iz EKSRP)</a:t>
            </a:r>
            <a:endParaRPr lang="sl-SI" sz="2400" dirty="0">
              <a:solidFill>
                <a:srgbClr val="C00000"/>
              </a:solidFill>
              <a:latin typeface="Tw Cen MT Condensed" panose="020B0606020104020203" pitchFamily="34" charset="-18"/>
            </a:endParaRPr>
          </a:p>
        </p:txBody>
      </p:sp>
      <p:sp>
        <p:nvSpPr>
          <p:cNvPr id="3" name="Označba mesta besedila 2">
            <a:extLst>
              <a:ext uri="{FF2B5EF4-FFF2-40B4-BE49-F238E27FC236}">
                <a16:creationId xmlns:a16="http://schemas.microsoft.com/office/drawing/2014/main" id="{67211D0E-234B-9E6B-6133-9458058BE8FF}"/>
              </a:ext>
            </a:extLst>
          </p:cNvPr>
          <p:cNvSpPr>
            <a:spLocks noGrp="1"/>
          </p:cNvSpPr>
          <p:nvPr>
            <p:ph type="body" idx="1"/>
          </p:nvPr>
        </p:nvSpPr>
        <p:spPr>
          <a:xfrm>
            <a:off x="201881" y="318870"/>
            <a:ext cx="5827785" cy="952999"/>
          </a:xfrm>
        </p:spPr>
        <p:txBody>
          <a:bodyPr>
            <a:noAutofit/>
          </a:bodyPr>
          <a:lstStyle/>
          <a:p>
            <a:pPr>
              <a:lnSpc>
                <a:spcPct val="100000"/>
              </a:lnSpc>
              <a:spcBef>
                <a:spcPts val="0"/>
              </a:spcBef>
            </a:pPr>
            <a:r>
              <a:rPr lang="sl-SI" dirty="0">
                <a:latin typeface="Tw Cen MT Condensed" panose="020B0606020104020203" pitchFamily="34" charset="-18"/>
              </a:rPr>
              <a:t>Naslov projekta: </a:t>
            </a:r>
            <a:r>
              <a:rPr lang="sl-SI" sz="2200" dirty="0">
                <a:solidFill>
                  <a:schemeClr val="accent1">
                    <a:lumMod val="75000"/>
                  </a:schemeClr>
                </a:solidFill>
                <a:latin typeface="Tw Cen MT Condensed" panose="020B0606020104020203" pitchFamily="34" charset="-18"/>
              </a:rPr>
              <a:t>ROKODELSKI DOM VRHNIKA</a:t>
            </a:r>
          </a:p>
        </p:txBody>
      </p:sp>
      <p:sp>
        <p:nvSpPr>
          <p:cNvPr id="4" name="Označba mesta vsebine 3">
            <a:extLst>
              <a:ext uri="{FF2B5EF4-FFF2-40B4-BE49-F238E27FC236}">
                <a16:creationId xmlns:a16="http://schemas.microsoft.com/office/drawing/2014/main" id="{DE6E160D-D691-6CC8-B998-83609CDA651F}"/>
              </a:ext>
            </a:extLst>
          </p:cNvPr>
          <p:cNvSpPr>
            <a:spLocks noGrp="1"/>
          </p:cNvSpPr>
          <p:nvPr>
            <p:ph sz="half" idx="2"/>
          </p:nvPr>
        </p:nvSpPr>
        <p:spPr>
          <a:xfrm>
            <a:off x="201881" y="1543428"/>
            <a:ext cx="5719279" cy="5461440"/>
          </a:xfrm>
        </p:spPr>
        <p:txBody>
          <a:bodyPr>
            <a:normAutofit fontScale="92500" lnSpcReduction="20000"/>
          </a:bodyPr>
          <a:lstStyle/>
          <a:p>
            <a:pPr marL="0">
              <a:lnSpc>
                <a:spcPct val="100000"/>
              </a:lnSpc>
              <a:spcBef>
                <a:spcPts val="0"/>
              </a:spcBef>
            </a:pPr>
            <a:r>
              <a:rPr lang="sl-SI" sz="2100" b="1" u="sng" dirty="0">
                <a:latin typeface="Tw Cen MT Condensed" panose="020B0606020104020203" pitchFamily="34" charset="-18"/>
              </a:rPr>
              <a:t>Cilj projekta</a:t>
            </a:r>
            <a:r>
              <a:rPr lang="sl-SI" sz="2100" b="1" dirty="0">
                <a:latin typeface="Tw Cen MT Condensed" panose="020B0606020104020203" pitchFamily="34" charset="-18"/>
              </a:rPr>
              <a:t>: Ureditev oziroma sanacija prostorov, ki bodo društvom in ostalim zainteresiranim nudili sodelavne prostore, ki bodo namenjeni delovanju društev in organizaciji različnih aktivnosti za javnost. Rokodelski dom bo postal sodobno in odprto ustvarjalno stičišče medgeneracijskih in meddruštvenih dejavnosti. </a:t>
            </a:r>
          </a:p>
          <a:p>
            <a:pPr>
              <a:lnSpc>
                <a:spcPct val="120000"/>
              </a:lnSpc>
            </a:pPr>
            <a:r>
              <a:rPr lang="sl-SI" sz="2100" b="1" dirty="0">
                <a:latin typeface="Tw Cen MT Condensed" panose="020B0606020104020203" pitchFamily="34" charset="-18"/>
              </a:rPr>
              <a:t>Vrednost projekta: projekt v potrjevanju</a:t>
            </a:r>
          </a:p>
          <a:p>
            <a:r>
              <a:rPr lang="sl-SI" sz="2100" b="1" dirty="0">
                <a:latin typeface="Tw Cen MT Condensed" panose="020B0606020104020203" pitchFamily="34" charset="-18"/>
              </a:rPr>
              <a:t>Prijavitelj projekta: Občina Vrhnika.</a:t>
            </a:r>
          </a:p>
          <a:p>
            <a:pPr lvl="1">
              <a:buFont typeface="Wingdings" panose="05000000000000000000" pitchFamily="2" charset="2"/>
              <a:buChar char="Ø"/>
            </a:pPr>
            <a:r>
              <a:rPr lang="sl-SI" sz="2100" b="1" dirty="0">
                <a:latin typeface="Tw Cen MT Condensed" panose="020B0606020104020203" pitchFamily="34" charset="-18"/>
              </a:rPr>
              <a:t> ZIC Vrhnika, </a:t>
            </a:r>
          </a:p>
          <a:p>
            <a:pPr lvl="1">
              <a:buFont typeface="Wingdings" panose="05000000000000000000" pitchFamily="2" charset="2"/>
              <a:buChar char="Ø"/>
            </a:pPr>
            <a:r>
              <a:rPr lang="sl-SI" sz="2100" b="1" dirty="0">
                <a:latin typeface="Tw Cen MT Condensed" panose="020B0606020104020203" pitchFamily="34" charset="-18"/>
              </a:rPr>
              <a:t> Zveza kulturnih društev Vrhnika, </a:t>
            </a:r>
          </a:p>
          <a:p>
            <a:pPr lvl="1">
              <a:buFont typeface="Wingdings" panose="05000000000000000000" pitchFamily="2" charset="2"/>
              <a:buChar char="Ø"/>
            </a:pPr>
            <a:r>
              <a:rPr lang="sl-SI" sz="2100" b="1" dirty="0">
                <a:latin typeface="Tw Cen MT Condensed" panose="020B0606020104020203" pitchFamily="34" charset="-18"/>
              </a:rPr>
              <a:t> </a:t>
            </a:r>
            <a:r>
              <a:rPr lang="sl-SI" sz="2100" b="1" dirty="0" err="1">
                <a:latin typeface="Tw Cen MT Condensed" panose="020B0606020104020203" pitchFamily="34" charset="-18"/>
              </a:rPr>
              <a:t>Escobar</a:t>
            </a:r>
            <a:r>
              <a:rPr lang="sl-SI" sz="2100" b="1" dirty="0">
                <a:latin typeface="Tw Cen MT Condensed" panose="020B0606020104020203" pitchFamily="34" charset="-18"/>
              </a:rPr>
              <a:t> d.o.o.</a:t>
            </a:r>
          </a:p>
          <a:p>
            <a:r>
              <a:rPr lang="sl-SI" sz="2100" b="1" dirty="0">
                <a:latin typeface="Tw Cen MT Condensed" panose="020B0606020104020203" pitchFamily="34" charset="-18"/>
              </a:rPr>
              <a:t>Cilj v SLR, h kateremu prispeva projekt:</a:t>
            </a:r>
          </a:p>
          <a:p>
            <a:pPr marL="741600" lvl="1" indent="-288000">
              <a:lnSpc>
                <a:spcPct val="120000"/>
              </a:lnSpc>
              <a:spcBef>
                <a:spcPts val="0"/>
              </a:spcBef>
              <a:buFont typeface="Wingdings" panose="05000000000000000000" pitchFamily="2" charset="2"/>
              <a:buChar char="Ø"/>
            </a:pPr>
            <a:r>
              <a:rPr lang="sl-SI" sz="2200" b="1" dirty="0">
                <a:latin typeface="Tw Cen MT Condensed" panose="020B0606020104020203" pitchFamily="34" charset="-18"/>
              </a:rPr>
              <a:t>izboljšanje kakovosti bivanja, </a:t>
            </a:r>
          </a:p>
          <a:p>
            <a:pPr marL="741600" lvl="1" indent="-288000">
              <a:lnSpc>
                <a:spcPct val="120000"/>
              </a:lnSpc>
              <a:spcBef>
                <a:spcPts val="0"/>
              </a:spcBef>
              <a:buFont typeface="Wingdings" panose="05000000000000000000" pitchFamily="2" charset="2"/>
              <a:buChar char="Ø"/>
            </a:pPr>
            <a:r>
              <a:rPr lang="sl-SI" sz="2200" b="1" dirty="0">
                <a:latin typeface="Tw Cen MT Condensed" panose="020B0606020104020203" pitchFamily="34" charset="-18"/>
              </a:rPr>
              <a:t>spodbujanje podjetniških idej, ki vključujejo notranje    vire za ustvarjanje delovnih mest, </a:t>
            </a:r>
          </a:p>
          <a:p>
            <a:pPr marL="741600" lvl="1" indent="-288000">
              <a:lnSpc>
                <a:spcPct val="120000"/>
              </a:lnSpc>
              <a:spcBef>
                <a:spcPts val="0"/>
              </a:spcBef>
              <a:buFont typeface="Wingdings" panose="05000000000000000000" pitchFamily="2" charset="2"/>
              <a:buChar char="Ø"/>
            </a:pPr>
            <a:r>
              <a:rPr lang="sl-SI" sz="2200" b="1" dirty="0">
                <a:latin typeface="Tw Cen MT Condensed" panose="020B0606020104020203" pitchFamily="34" charset="-18"/>
              </a:rPr>
              <a:t>ohranjanje narave in kulturne krajine, </a:t>
            </a:r>
          </a:p>
          <a:p>
            <a:pPr marL="741600" lvl="1" indent="-288000">
              <a:lnSpc>
                <a:spcPct val="120000"/>
              </a:lnSpc>
              <a:spcBef>
                <a:spcPts val="0"/>
              </a:spcBef>
              <a:buFont typeface="Wingdings" panose="05000000000000000000" pitchFamily="2" charset="2"/>
              <a:buChar char="Ø"/>
            </a:pPr>
            <a:r>
              <a:rPr lang="sl-SI" sz="2200" b="1" dirty="0">
                <a:latin typeface="Tw Cen MT Condensed" panose="020B0606020104020203" pitchFamily="34" charset="-18"/>
              </a:rPr>
              <a:t>okrepitev socialnega kapitala območja in socialne integracije med prebivalci.</a:t>
            </a:r>
          </a:p>
          <a:p>
            <a:pPr marL="800100" lvl="1" indent="-342900">
              <a:lnSpc>
                <a:spcPct val="100000"/>
              </a:lnSpc>
              <a:spcBef>
                <a:spcPts val="0"/>
              </a:spcBef>
              <a:buFont typeface="Wingdings" panose="05000000000000000000" pitchFamily="2" charset="2"/>
              <a:buChar char="Ø"/>
            </a:pPr>
            <a:endParaRPr lang="sl-SI" sz="2000" dirty="0">
              <a:latin typeface="Tw Cen MT" panose="020B0602020104020603" pitchFamily="34" charset="-18"/>
            </a:endParaRPr>
          </a:p>
          <a:p>
            <a:endParaRPr lang="sl-SI" sz="2100" b="1" dirty="0">
              <a:latin typeface="Tw Cen MT" panose="020B0602020104020603" pitchFamily="34" charset="-18"/>
            </a:endParaRPr>
          </a:p>
          <a:p>
            <a:endParaRPr lang="sl-SI" sz="1600" b="1" dirty="0">
              <a:latin typeface="Tw Cen MT" panose="020B0602020104020603" pitchFamily="34" charset="-18"/>
            </a:endParaRPr>
          </a:p>
          <a:p>
            <a:endParaRPr lang="sl-SI" sz="1600" b="1" dirty="0">
              <a:latin typeface="Tw Cen MT" panose="020B0602020104020603" pitchFamily="34" charset="-18"/>
            </a:endParaRPr>
          </a:p>
          <a:p>
            <a:pPr lvl="1">
              <a:buFont typeface="Wingdings" panose="05000000000000000000" pitchFamily="2" charset="2"/>
              <a:buChar char="Ø"/>
            </a:pPr>
            <a:endParaRPr lang="sl-SI" sz="1600" b="1" dirty="0">
              <a:latin typeface="Tw Cen MT" panose="020B0602020104020603" pitchFamily="34" charset="-18"/>
            </a:endParaRPr>
          </a:p>
          <a:p>
            <a:pPr marL="0" indent="0">
              <a:lnSpc>
                <a:spcPct val="120000"/>
              </a:lnSpc>
              <a:buNone/>
            </a:pPr>
            <a:endParaRPr lang="sl-SI" sz="1600" b="1" dirty="0">
              <a:latin typeface="Tw Cen MT Condensed" panose="020B0606020104020203" pitchFamily="34" charset="-18"/>
            </a:endParaRPr>
          </a:p>
          <a:p>
            <a:endParaRPr lang="sl-SI" sz="1600" b="1" dirty="0">
              <a:latin typeface="Tw Cen MT Condensed" panose="020B0606020104020203" pitchFamily="34" charset="-18"/>
            </a:endParaRPr>
          </a:p>
          <a:p>
            <a:endParaRPr lang="sl-SI" sz="1600" b="1" dirty="0">
              <a:latin typeface="Tw Cen MT Condensed" panose="020B0606020104020203" pitchFamily="34" charset="-18"/>
            </a:endParaRPr>
          </a:p>
          <a:p>
            <a:pPr marL="0" indent="0">
              <a:buNone/>
            </a:pPr>
            <a:endParaRPr lang="sl-SI" sz="1600" dirty="0">
              <a:latin typeface="Tw Cen MT Condensed" panose="020B0606020104020203" pitchFamily="34" charset="-18"/>
            </a:endParaRPr>
          </a:p>
        </p:txBody>
      </p:sp>
      <p:sp>
        <p:nvSpPr>
          <p:cNvPr id="7" name="Označba mesta besedila 2">
            <a:extLst>
              <a:ext uri="{FF2B5EF4-FFF2-40B4-BE49-F238E27FC236}">
                <a16:creationId xmlns:a16="http://schemas.microsoft.com/office/drawing/2014/main" id="{67211D0E-234B-9E6B-6133-9458058BE8FF}"/>
              </a:ext>
            </a:extLst>
          </p:cNvPr>
          <p:cNvSpPr txBox="1">
            <a:spLocks/>
          </p:cNvSpPr>
          <p:nvPr/>
        </p:nvSpPr>
        <p:spPr>
          <a:xfrm>
            <a:off x="6115793" y="318870"/>
            <a:ext cx="5770074" cy="95299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pPr>
            <a:r>
              <a:rPr lang="sl-SI" sz="2200" dirty="0">
                <a:latin typeface="Tw Cen MT Condensed" panose="020B0606020104020203" pitchFamily="34" charset="-18"/>
              </a:rPr>
              <a:t>Naslov projekta: </a:t>
            </a:r>
            <a:r>
              <a:rPr lang="sl-SI" sz="2200" dirty="0">
                <a:solidFill>
                  <a:schemeClr val="accent1">
                    <a:lumMod val="75000"/>
                  </a:schemeClr>
                </a:solidFill>
                <a:latin typeface="Tw Cen MT Condensed" panose="020B0606020104020203" pitchFamily="34" charset="-18"/>
              </a:rPr>
              <a:t>KREATIVNOST BREZ MEJA</a:t>
            </a:r>
          </a:p>
        </p:txBody>
      </p:sp>
      <p:sp>
        <p:nvSpPr>
          <p:cNvPr id="9" name="Označba mesta besedila 8"/>
          <p:cNvSpPr>
            <a:spLocks noGrp="1"/>
          </p:cNvSpPr>
          <p:nvPr>
            <p:ph type="body" sz="quarter" idx="3"/>
          </p:nvPr>
        </p:nvSpPr>
        <p:spPr>
          <a:xfrm>
            <a:off x="6036335" y="1454749"/>
            <a:ext cx="5928989" cy="5277977"/>
          </a:xfrm>
        </p:spPr>
        <p:txBody>
          <a:bodyPr anchor="t">
            <a:normAutofit lnSpcReduction="10000"/>
          </a:bodyPr>
          <a:lstStyle/>
          <a:p>
            <a:pPr indent="-342900">
              <a:lnSpc>
                <a:spcPct val="110000"/>
              </a:lnSpc>
              <a:spcBef>
                <a:spcPts val="0"/>
              </a:spcBef>
              <a:buFont typeface="Arial" panose="020B0604020202020204" pitchFamily="34" charset="0"/>
              <a:buChar char="•"/>
            </a:pPr>
            <a:r>
              <a:rPr lang="sl-SI" sz="2000" u="sng" dirty="0">
                <a:latin typeface="Tw Cen MT Condensed" panose="020B0606020104020203" pitchFamily="34" charset="-18"/>
              </a:rPr>
              <a:t>Cilj projekta</a:t>
            </a:r>
            <a:r>
              <a:rPr lang="sl-SI" sz="2000" dirty="0">
                <a:latin typeface="Tw Cen MT Condensed" panose="020B0606020104020203" pitchFamily="34" charset="-18"/>
              </a:rPr>
              <a:t>: Vzpostavitev modela medgeneracijskega druženja skozi kognitivne delavnice, namenjene zmanjšanju demence. Poleg kognitivnih delavnic bodo izvedene različne dejavnosti izobraževanja, v katera bodo vključeni tako starostniki kot tudi osnovnošolski otroci. </a:t>
            </a:r>
          </a:p>
          <a:p>
            <a:pPr marL="342900" indent="-342900">
              <a:lnSpc>
                <a:spcPct val="100000"/>
              </a:lnSpc>
              <a:buFont typeface="Arial" panose="020B0604020202020204" pitchFamily="34" charset="0"/>
              <a:buChar char="•"/>
            </a:pPr>
            <a:r>
              <a:rPr lang="sl-SI" sz="2000" dirty="0">
                <a:latin typeface="Tw Cen MT Condensed" panose="020B0606020104020203" pitchFamily="34" charset="-18"/>
              </a:rPr>
              <a:t>Vrednost projekta: projekt v potrjevanju.</a:t>
            </a:r>
          </a:p>
          <a:p>
            <a:pPr marL="342900" indent="-342900">
              <a:lnSpc>
                <a:spcPct val="100000"/>
              </a:lnSpc>
              <a:buFont typeface="Arial" panose="020B0604020202020204" pitchFamily="34" charset="0"/>
              <a:buChar char="•"/>
            </a:pPr>
            <a:r>
              <a:rPr lang="sl-SI" sz="2000" dirty="0">
                <a:latin typeface="Tw Cen MT Condensed" panose="020B0606020104020203" pitchFamily="34" charset="-18"/>
              </a:rPr>
              <a:t>Prijavitelj projekta: Zavod Aktivna starost s.p.</a:t>
            </a:r>
          </a:p>
          <a:p>
            <a:pPr marL="800100" lvl="1" indent="-342900">
              <a:lnSpc>
                <a:spcPct val="100000"/>
              </a:lnSpc>
              <a:spcBef>
                <a:spcPts val="0"/>
              </a:spcBef>
              <a:buFont typeface="Wingdings" panose="05000000000000000000" pitchFamily="2" charset="2"/>
              <a:buChar char="Ø"/>
            </a:pPr>
            <a:r>
              <a:rPr lang="sl-SI" dirty="0">
                <a:latin typeface="Tw Cen MT Condensed" panose="020B0606020104020203" pitchFamily="34" charset="-18"/>
              </a:rPr>
              <a:t>OŠ Horjul, </a:t>
            </a:r>
          </a:p>
          <a:p>
            <a:pPr marL="800100" lvl="1" indent="-342900">
              <a:lnSpc>
                <a:spcPct val="100000"/>
              </a:lnSpc>
              <a:spcBef>
                <a:spcPts val="0"/>
              </a:spcBef>
              <a:buFont typeface="Wingdings" panose="05000000000000000000" pitchFamily="2" charset="2"/>
              <a:buChar char="Ø"/>
            </a:pPr>
            <a:r>
              <a:rPr lang="sl-SI" dirty="0">
                <a:latin typeface="Tw Cen MT Condensed" panose="020B0606020104020203" pitchFamily="34" charset="-18"/>
              </a:rPr>
              <a:t>Občina Horjul, </a:t>
            </a:r>
          </a:p>
          <a:p>
            <a:pPr marL="800100" lvl="1" indent="-342900">
              <a:lnSpc>
                <a:spcPct val="100000"/>
              </a:lnSpc>
              <a:spcBef>
                <a:spcPts val="0"/>
              </a:spcBef>
              <a:buFont typeface="Wingdings" panose="05000000000000000000" pitchFamily="2" charset="2"/>
              <a:buChar char="Ø"/>
            </a:pPr>
            <a:r>
              <a:rPr lang="sl-SI" dirty="0">
                <a:latin typeface="Tw Cen MT Condensed" panose="020B0606020104020203" pitchFamily="34" charset="-18"/>
              </a:rPr>
              <a:t>DEOS d.o.o.</a:t>
            </a:r>
          </a:p>
          <a:p>
            <a:r>
              <a:rPr lang="sl-SI" sz="2000" dirty="0">
                <a:latin typeface="Tw Cen MT Condensed" panose="020B0606020104020203" pitchFamily="34" charset="-18"/>
              </a:rPr>
              <a:t>Cilj v SLR, h kateremu prispeva projekt:</a:t>
            </a:r>
          </a:p>
          <a:p>
            <a:pPr marL="742950" lvl="1" indent="-285750">
              <a:lnSpc>
                <a:spcPct val="110000"/>
              </a:lnSpc>
              <a:spcBef>
                <a:spcPts val="0"/>
              </a:spcBef>
              <a:buFont typeface="Wingdings" panose="05000000000000000000" pitchFamily="2" charset="2"/>
              <a:buChar char="Ø"/>
            </a:pPr>
            <a:r>
              <a:rPr lang="sl-SI" sz="1800" dirty="0">
                <a:latin typeface="Tw Cen MT Condensed" panose="020B0606020104020203" pitchFamily="34" charset="-18"/>
              </a:rPr>
              <a:t>izboljšanje kakovosti bivanja, </a:t>
            </a:r>
          </a:p>
          <a:p>
            <a:pPr marL="742950" lvl="1" indent="-285750">
              <a:lnSpc>
                <a:spcPct val="110000"/>
              </a:lnSpc>
              <a:spcBef>
                <a:spcPts val="0"/>
              </a:spcBef>
              <a:buFont typeface="Wingdings" panose="05000000000000000000" pitchFamily="2" charset="2"/>
              <a:buChar char="Ø"/>
            </a:pPr>
            <a:r>
              <a:rPr lang="sl-SI" sz="1800" dirty="0">
                <a:latin typeface="Tw Cen MT Condensed" panose="020B0606020104020203" pitchFamily="34" charset="-18"/>
              </a:rPr>
              <a:t>spodbujanje podjetniških idej, ki vključujejo notranje vire za ustvarjanje delovnih mest, </a:t>
            </a:r>
          </a:p>
          <a:p>
            <a:pPr marL="742950" lvl="1" indent="-285750">
              <a:lnSpc>
                <a:spcPct val="110000"/>
              </a:lnSpc>
              <a:spcBef>
                <a:spcPts val="0"/>
              </a:spcBef>
              <a:buFont typeface="Wingdings" panose="05000000000000000000" pitchFamily="2" charset="2"/>
              <a:buChar char="Ø"/>
            </a:pPr>
            <a:r>
              <a:rPr lang="sl-SI" sz="1800" dirty="0">
                <a:latin typeface="Tw Cen MT Condensed" panose="020B0606020104020203" pitchFamily="34" charset="-18"/>
              </a:rPr>
              <a:t>ohranjanje narave in kulturne krajine, </a:t>
            </a:r>
          </a:p>
          <a:p>
            <a:pPr marL="742950" lvl="1" indent="-285750">
              <a:lnSpc>
                <a:spcPct val="110000"/>
              </a:lnSpc>
              <a:spcBef>
                <a:spcPts val="0"/>
              </a:spcBef>
              <a:buFont typeface="Wingdings" panose="05000000000000000000" pitchFamily="2" charset="2"/>
              <a:buChar char="Ø"/>
            </a:pPr>
            <a:r>
              <a:rPr lang="sl-SI" sz="1800" dirty="0">
                <a:latin typeface="Tw Cen MT Condensed" panose="020B0606020104020203" pitchFamily="34" charset="-18"/>
              </a:rPr>
              <a:t>okrepitev socialnega kapitala območja in socialne integracije med prebivalci.</a:t>
            </a:r>
          </a:p>
          <a:p>
            <a:pPr lvl="1">
              <a:lnSpc>
                <a:spcPct val="110000"/>
              </a:lnSpc>
              <a:spcBef>
                <a:spcPts val="0"/>
              </a:spcBef>
            </a:pPr>
            <a:endParaRPr lang="sl-SI" sz="1800" dirty="0">
              <a:latin typeface="Tw Cen MT" panose="020B0602020104020603" pitchFamily="34" charset="-18"/>
            </a:endParaRPr>
          </a:p>
          <a:p>
            <a:pPr marL="342900" indent="-342900">
              <a:lnSpc>
                <a:spcPct val="110000"/>
              </a:lnSpc>
              <a:spcBef>
                <a:spcPts val="0"/>
              </a:spcBef>
              <a:buFont typeface="Arial" panose="020B0604020202020204" pitchFamily="34" charset="0"/>
              <a:buChar char="•"/>
            </a:pPr>
            <a:endParaRPr lang="sl-SI" sz="2200" dirty="0">
              <a:latin typeface="Tw Cen MT" panose="020B0602020104020603" pitchFamily="34" charset="-18"/>
            </a:endParaRPr>
          </a:p>
        </p:txBody>
      </p:sp>
    </p:spTree>
    <p:extLst>
      <p:ext uri="{BB962C8B-B14F-4D97-AF65-F5344CB8AC3E}">
        <p14:creationId xmlns:p14="http://schemas.microsoft.com/office/powerpoint/2010/main" val="3231868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EE6CF0-989E-2CE0-C090-4A0ECAE9CC46}"/>
              </a:ext>
            </a:extLst>
          </p:cNvPr>
          <p:cNvSpPr>
            <a:spLocks noGrp="1"/>
          </p:cNvSpPr>
          <p:nvPr>
            <p:ph type="title"/>
          </p:nvPr>
        </p:nvSpPr>
        <p:spPr>
          <a:xfrm>
            <a:off x="388283" y="211431"/>
            <a:ext cx="11497585" cy="748058"/>
          </a:xfrm>
        </p:spPr>
        <p:txBody>
          <a:bodyPr>
            <a:normAutofit/>
          </a:bodyPr>
          <a:lstStyle/>
          <a:p>
            <a:r>
              <a:rPr lang="sl-SI" dirty="0">
                <a:solidFill>
                  <a:srgbClr val="C00000"/>
                </a:solidFill>
                <a:latin typeface="Tw Cen MT Condensed" panose="020B0606020104020203" pitchFamily="34" charset="-18"/>
              </a:rPr>
              <a:t>PRIMERI PROJEKTOV </a:t>
            </a:r>
            <a:r>
              <a:rPr lang="sl-SI" sz="2400" dirty="0">
                <a:latin typeface="Tw Cen MT Condensed" panose="020B0606020104020203" pitchFamily="34" charset="-18"/>
              </a:rPr>
              <a:t>(s področja  povezovanja in sodelovanja - financiranih iz ESSR)</a:t>
            </a:r>
            <a:endParaRPr lang="sl-SI" sz="2400" dirty="0">
              <a:solidFill>
                <a:srgbClr val="C00000"/>
              </a:solidFill>
              <a:latin typeface="Tw Cen MT Condensed" panose="020B0606020104020203" pitchFamily="34" charset="-18"/>
            </a:endParaRPr>
          </a:p>
        </p:txBody>
      </p:sp>
      <p:sp>
        <p:nvSpPr>
          <p:cNvPr id="3" name="Označba mesta besedila 2">
            <a:extLst>
              <a:ext uri="{FF2B5EF4-FFF2-40B4-BE49-F238E27FC236}">
                <a16:creationId xmlns:a16="http://schemas.microsoft.com/office/drawing/2014/main" id="{67211D0E-234B-9E6B-6133-9458058BE8FF}"/>
              </a:ext>
            </a:extLst>
          </p:cNvPr>
          <p:cNvSpPr>
            <a:spLocks noGrp="1"/>
          </p:cNvSpPr>
          <p:nvPr>
            <p:ph type="body" idx="1"/>
          </p:nvPr>
        </p:nvSpPr>
        <p:spPr>
          <a:xfrm>
            <a:off x="304988" y="510639"/>
            <a:ext cx="5736553" cy="952999"/>
          </a:xfrm>
        </p:spPr>
        <p:txBody>
          <a:bodyPr>
            <a:noAutofit/>
          </a:bodyPr>
          <a:lstStyle/>
          <a:p>
            <a:pPr>
              <a:lnSpc>
                <a:spcPct val="100000"/>
              </a:lnSpc>
              <a:spcBef>
                <a:spcPts val="0"/>
              </a:spcBef>
            </a:pPr>
            <a:r>
              <a:rPr lang="sl-SI" dirty="0">
                <a:latin typeface="Tw Cen MT Condensed" panose="020B0606020104020203" pitchFamily="34" charset="-18"/>
              </a:rPr>
              <a:t>Naslov projekta: </a:t>
            </a:r>
            <a:r>
              <a:rPr lang="sl-SI" sz="2200" dirty="0">
                <a:solidFill>
                  <a:schemeClr val="accent1">
                    <a:lumMod val="75000"/>
                  </a:schemeClr>
                </a:solidFill>
                <a:latin typeface="Tw Cen MT Condensed" panose="020B0606020104020203" pitchFamily="34" charset="-18"/>
              </a:rPr>
              <a:t>PODAJ ROKO </a:t>
            </a:r>
          </a:p>
        </p:txBody>
      </p:sp>
      <p:sp>
        <p:nvSpPr>
          <p:cNvPr id="4" name="Označba mesta vsebine 3">
            <a:extLst>
              <a:ext uri="{FF2B5EF4-FFF2-40B4-BE49-F238E27FC236}">
                <a16:creationId xmlns:a16="http://schemas.microsoft.com/office/drawing/2014/main" id="{DE6E160D-D691-6CC8-B998-83609CDA651F}"/>
              </a:ext>
            </a:extLst>
          </p:cNvPr>
          <p:cNvSpPr>
            <a:spLocks noGrp="1"/>
          </p:cNvSpPr>
          <p:nvPr>
            <p:ph sz="half" idx="2"/>
          </p:nvPr>
        </p:nvSpPr>
        <p:spPr>
          <a:xfrm>
            <a:off x="141484" y="1889386"/>
            <a:ext cx="5719279" cy="4713295"/>
          </a:xfrm>
        </p:spPr>
        <p:txBody>
          <a:bodyPr>
            <a:normAutofit fontScale="85000" lnSpcReduction="20000"/>
          </a:bodyPr>
          <a:lstStyle/>
          <a:p>
            <a:pPr marL="324000" indent="-324000">
              <a:lnSpc>
                <a:spcPct val="120000"/>
              </a:lnSpc>
              <a:spcBef>
                <a:spcPts val="0"/>
              </a:spcBef>
            </a:pPr>
            <a:r>
              <a:rPr lang="sl-SI" sz="2400" b="1" u="sng" dirty="0">
                <a:latin typeface="Tw Cen MT Condensed" panose="020B0606020104020203" pitchFamily="34" charset="-18"/>
              </a:rPr>
              <a:t>Cilj projekta</a:t>
            </a:r>
            <a:r>
              <a:rPr lang="sl-SI" sz="2400" b="1" dirty="0">
                <a:latin typeface="Tw Cen MT Condensed" panose="020B0606020104020203" pitchFamily="34" charset="-18"/>
              </a:rPr>
              <a:t>: Vzpostavitev pisarne za starejše za izvedba delavnic in strokovnih predavanj ter podpora oskrbovalcem, ki doma oskrbujejo starejše in obnemogle. </a:t>
            </a:r>
          </a:p>
          <a:p>
            <a:pPr>
              <a:lnSpc>
                <a:spcPct val="120000"/>
              </a:lnSpc>
            </a:pPr>
            <a:r>
              <a:rPr lang="sl-SI" sz="2400" b="1" dirty="0">
                <a:latin typeface="Tw Cen MT Condensed" panose="020B0606020104020203" pitchFamily="34" charset="-18"/>
              </a:rPr>
              <a:t>Vrednost projekta: 168,053,19</a:t>
            </a:r>
            <a:r>
              <a:rPr lang="sl-SI" sz="2400" dirty="0">
                <a:latin typeface="Tw Cen MT Condensed" panose="020B0606020104020203" pitchFamily="34" charset="-18"/>
              </a:rPr>
              <a:t> €</a:t>
            </a:r>
            <a:r>
              <a:rPr lang="sl-SI" sz="2400" b="1" dirty="0">
                <a:latin typeface="Tw Cen MT Condensed" panose="020B0606020104020203" pitchFamily="34" charset="-18"/>
              </a:rPr>
              <a:t>.</a:t>
            </a:r>
          </a:p>
          <a:p>
            <a:pPr>
              <a:lnSpc>
                <a:spcPct val="100000"/>
              </a:lnSpc>
            </a:pPr>
            <a:r>
              <a:rPr lang="sl-SI" sz="2400" b="1" dirty="0">
                <a:latin typeface="Tw Cen MT Condensed" panose="020B0606020104020203" pitchFamily="34" charset="-18"/>
              </a:rPr>
              <a:t>Prijavitelj projekta: Občina Log-Dragomer.</a:t>
            </a:r>
          </a:p>
          <a:p>
            <a:pPr marL="800100" lvl="1" indent="-342900">
              <a:lnSpc>
                <a:spcPct val="100000"/>
              </a:lnSpc>
              <a:spcBef>
                <a:spcPts val="0"/>
              </a:spcBef>
              <a:buFont typeface="Wingdings" panose="05000000000000000000" pitchFamily="2" charset="2"/>
              <a:buChar char="Ø"/>
            </a:pPr>
            <a:r>
              <a:rPr lang="sl-SI" b="1" dirty="0">
                <a:latin typeface="Tw Cen MT Condensed" panose="020B0606020104020203" pitchFamily="34" charset="-18"/>
              </a:rPr>
              <a:t> Inštitut Antona Trstenjaka,</a:t>
            </a:r>
          </a:p>
          <a:p>
            <a:pPr marL="800100" lvl="1" indent="-342900">
              <a:lnSpc>
                <a:spcPct val="100000"/>
              </a:lnSpc>
              <a:spcBef>
                <a:spcPts val="0"/>
              </a:spcBef>
              <a:buFont typeface="Wingdings" panose="05000000000000000000" pitchFamily="2" charset="2"/>
              <a:buChar char="Ø"/>
            </a:pPr>
            <a:r>
              <a:rPr lang="sl-SI" b="1" dirty="0">
                <a:latin typeface="Tw Cen MT Condensed" panose="020B0606020104020203" pitchFamily="34" charset="-18"/>
              </a:rPr>
              <a:t> Društvo upokojencev Log pri Brezovici,</a:t>
            </a:r>
          </a:p>
          <a:p>
            <a:pPr marL="800100" lvl="1" indent="-342900">
              <a:lnSpc>
                <a:spcPct val="100000"/>
              </a:lnSpc>
              <a:spcBef>
                <a:spcPts val="0"/>
              </a:spcBef>
              <a:buFont typeface="Wingdings" panose="05000000000000000000" pitchFamily="2" charset="2"/>
              <a:buChar char="Ø"/>
            </a:pPr>
            <a:r>
              <a:rPr lang="sl-SI" b="1" dirty="0">
                <a:latin typeface="Tw Cen MT Condensed" panose="020B0606020104020203" pitchFamily="34" charset="-18"/>
              </a:rPr>
              <a:t> Društvo upokojencev Dragomer-Lukovica,</a:t>
            </a:r>
          </a:p>
          <a:p>
            <a:pPr marL="800100" lvl="1" indent="-342900">
              <a:lnSpc>
                <a:spcPct val="100000"/>
              </a:lnSpc>
              <a:spcBef>
                <a:spcPts val="0"/>
              </a:spcBef>
              <a:buFont typeface="Wingdings" panose="05000000000000000000" pitchFamily="2" charset="2"/>
              <a:buChar char="Ø"/>
            </a:pPr>
            <a:r>
              <a:rPr lang="sl-SI" b="1" dirty="0">
                <a:latin typeface="Tw Cen MT Condensed" panose="020B0606020104020203" pitchFamily="34" charset="-18"/>
              </a:rPr>
              <a:t> OŠ Log-Dragomer.</a:t>
            </a:r>
          </a:p>
          <a:p>
            <a:r>
              <a:rPr lang="sl-SI" sz="2400" b="1" dirty="0">
                <a:latin typeface="Tw Cen MT Condensed" panose="020B0606020104020203" pitchFamily="34" charset="-18"/>
              </a:rPr>
              <a:t>Cilj v SLR, h kateremu prispeva projekt:</a:t>
            </a:r>
          </a:p>
          <a:p>
            <a:pPr lvl="1">
              <a:buFont typeface="Wingdings" panose="05000000000000000000" pitchFamily="2" charset="2"/>
              <a:buChar char="Ø"/>
            </a:pPr>
            <a:r>
              <a:rPr lang="sl-SI" b="1" dirty="0">
                <a:latin typeface="Tw Cen MT Condensed" panose="020B0606020104020203" pitchFamily="34" charset="-18"/>
              </a:rPr>
              <a:t>izboljšanje kakovosti bivanja, </a:t>
            </a:r>
          </a:p>
          <a:p>
            <a:pPr lvl="1">
              <a:buFont typeface="Wingdings" panose="05000000000000000000" pitchFamily="2" charset="2"/>
              <a:buChar char="Ø"/>
            </a:pPr>
            <a:r>
              <a:rPr lang="sl-SI" b="1" dirty="0">
                <a:latin typeface="Tw Cen MT Condensed" panose="020B0606020104020203" pitchFamily="34" charset="-18"/>
              </a:rPr>
              <a:t>spodbujanje podjetniških idej, ki vključujejo notranje    vire za ustvarjanje delovnih mest, </a:t>
            </a:r>
          </a:p>
          <a:p>
            <a:pPr lvl="1">
              <a:buFont typeface="Wingdings" panose="05000000000000000000" pitchFamily="2" charset="2"/>
              <a:buChar char="Ø"/>
            </a:pPr>
            <a:r>
              <a:rPr lang="sl-SI" b="1" dirty="0">
                <a:latin typeface="Tw Cen MT Condensed" panose="020B0606020104020203" pitchFamily="34" charset="-18"/>
              </a:rPr>
              <a:t>ohranjanje narave in kulturne krajine, </a:t>
            </a:r>
          </a:p>
          <a:p>
            <a:pPr lvl="1">
              <a:buFont typeface="Wingdings" panose="05000000000000000000" pitchFamily="2" charset="2"/>
              <a:buChar char="Ø"/>
            </a:pPr>
            <a:r>
              <a:rPr lang="sl-SI" b="1" dirty="0">
                <a:latin typeface="Tw Cen MT Condensed" panose="020B0606020104020203" pitchFamily="34" charset="-18"/>
              </a:rPr>
              <a:t>okrepitev socialnega kapitala območja in socialne integracije med prebivalci.</a:t>
            </a:r>
          </a:p>
          <a:p>
            <a:endParaRPr lang="sl-SI" sz="1600" b="1" dirty="0">
              <a:latin typeface="Tw Cen MT" panose="020B0602020104020603" pitchFamily="34" charset="-18"/>
            </a:endParaRPr>
          </a:p>
          <a:p>
            <a:endParaRPr lang="sl-SI" sz="1600" b="1" dirty="0">
              <a:latin typeface="Tw Cen MT" panose="020B0602020104020603" pitchFamily="34" charset="-18"/>
            </a:endParaRPr>
          </a:p>
          <a:p>
            <a:pPr lvl="1">
              <a:buFont typeface="Wingdings" panose="05000000000000000000" pitchFamily="2" charset="2"/>
              <a:buChar char="Ø"/>
            </a:pPr>
            <a:endParaRPr lang="sl-SI" sz="1600" b="1" dirty="0">
              <a:latin typeface="Tw Cen MT" panose="020B0602020104020603" pitchFamily="34" charset="-18"/>
            </a:endParaRPr>
          </a:p>
          <a:p>
            <a:pPr marL="0" indent="0">
              <a:lnSpc>
                <a:spcPct val="120000"/>
              </a:lnSpc>
              <a:buNone/>
            </a:pPr>
            <a:endParaRPr lang="sl-SI" sz="1600" b="1" dirty="0">
              <a:latin typeface="Tw Cen MT Condensed" panose="020B0606020104020203" pitchFamily="34" charset="-18"/>
            </a:endParaRPr>
          </a:p>
          <a:p>
            <a:endParaRPr lang="sl-SI" sz="1600" b="1" dirty="0">
              <a:latin typeface="Tw Cen MT Condensed" panose="020B0606020104020203" pitchFamily="34" charset="-18"/>
            </a:endParaRPr>
          </a:p>
          <a:p>
            <a:endParaRPr lang="sl-SI" sz="1600" b="1" dirty="0">
              <a:latin typeface="Tw Cen MT Condensed" panose="020B0606020104020203" pitchFamily="34" charset="-18"/>
            </a:endParaRPr>
          </a:p>
          <a:p>
            <a:pPr marL="0" indent="0">
              <a:buNone/>
            </a:pPr>
            <a:endParaRPr lang="sl-SI" sz="1600" dirty="0">
              <a:latin typeface="Tw Cen MT Condensed" panose="020B0606020104020203" pitchFamily="34" charset="-18"/>
            </a:endParaRPr>
          </a:p>
        </p:txBody>
      </p:sp>
      <p:sp>
        <p:nvSpPr>
          <p:cNvPr id="7" name="Označba mesta besedila 2">
            <a:extLst>
              <a:ext uri="{FF2B5EF4-FFF2-40B4-BE49-F238E27FC236}">
                <a16:creationId xmlns:a16="http://schemas.microsoft.com/office/drawing/2014/main" id="{67211D0E-234B-9E6B-6133-9458058BE8FF}"/>
              </a:ext>
            </a:extLst>
          </p:cNvPr>
          <p:cNvSpPr txBox="1">
            <a:spLocks/>
          </p:cNvSpPr>
          <p:nvPr/>
        </p:nvSpPr>
        <p:spPr>
          <a:xfrm>
            <a:off x="5860763" y="605642"/>
            <a:ext cx="6157066" cy="117956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pPr>
            <a:r>
              <a:rPr lang="sl-SI" dirty="0">
                <a:latin typeface="Tw Cen MT Condensed" panose="020B0606020104020203" pitchFamily="34" charset="-18"/>
              </a:rPr>
              <a:t>Naslov projekta: </a:t>
            </a:r>
            <a:r>
              <a:rPr lang="sl-SI" sz="2200" dirty="0">
                <a:solidFill>
                  <a:schemeClr val="accent1">
                    <a:lumMod val="75000"/>
                  </a:schemeClr>
                </a:solidFill>
                <a:latin typeface="Tw Cen MT Condensed" panose="020B0606020104020203" pitchFamily="34" charset="-18"/>
              </a:rPr>
              <a:t>NOVA KUHINJA POVEZUJE GENERACIJE MED SEBOJ</a:t>
            </a:r>
          </a:p>
        </p:txBody>
      </p:sp>
      <p:sp>
        <p:nvSpPr>
          <p:cNvPr id="9" name="Označba mesta besedila 8"/>
          <p:cNvSpPr>
            <a:spLocks noGrp="1"/>
          </p:cNvSpPr>
          <p:nvPr>
            <p:ph type="body" sz="quarter" idx="3"/>
          </p:nvPr>
        </p:nvSpPr>
        <p:spPr>
          <a:xfrm>
            <a:off x="5775368" y="1812860"/>
            <a:ext cx="6242461" cy="5087972"/>
          </a:xfrm>
        </p:spPr>
        <p:txBody>
          <a:bodyPr anchor="t">
            <a:normAutofit fontScale="92500" lnSpcReduction="10000"/>
          </a:bodyPr>
          <a:lstStyle/>
          <a:p>
            <a:pPr marL="342900" indent="-342900">
              <a:lnSpc>
                <a:spcPct val="110000"/>
              </a:lnSpc>
              <a:spcBef>
                <a:spcPts val="0"/>
              </a:spcBef>
              <a:buFont typeface="Arial" panose="020B0604020202020204" pitchFamily="34" charset="0"/>
              <a:buChar char="•"/>
            </a:pPr>
            <a:r>
              <a:rPr lang="sl-SI" sz="2200" u="sng" dirty="0">
                <a:latin typeface="Tw Cen MT Condensed" panose="020B0606020104020203" pitchFamily="34" charset="-18"/>
              </a:rPr>
              <a:t>Cilj projekta</a:t>
            </a:r>
            <a:r>
              <a:rPr lang="sl-SI" sz="2200" dirty="0">
                <a:latin typeface="Tw Cen MT Condensed" panose="020B0606020104020203" pitchFamily="34" charset="-18"/>
              </a:rPr>
              <a:t>: Ureditev nove kuhinje in postavitev sušilnice sadja v OŠ Horjul, možnost izvedbe kulinaričnih delavnic in tečajev ter prispevek k povezovanju različnih generacij pri ohranjanju kulinarične dediščine. </a:t>
            </a:r>
          </a:p>
          <a:p>
            <a:pPr marL="342900" indent="-342900">
              <a:lnSpc>
                <a:spcPct val="100000"/>
              </a:lnSpc>
              <a:buFont typeface="Arial" panose="020B0604020202020204" pitchFamily="34" charset="0"/>
              <a:buChar char="•"/>
            </a:pPr>
            <a:r>
              <a:rPr lang="sl-SI" sz="2200" dirty="0">
                <a:latin typeface="Tw Cen MT Condensed" panose="020B0606020104020203" pitchFamily="34" charset="-18"/>
              </a:rPr>
              <a:t>Vrednost projekta: 13.047,38 €. </a:t>
            </a:r>
          </a:p>
          <a:p>
            <a:pPr marL="342900" indent="-342900">
              <a:lnSpc>
                <a:spcPct val="100000"/>
              </a:lnSpc>
              <a:buFont typeface="Arial" panose="020B0604020202020204" pitchFamily="34" charset="0"/>
              <a:buChar char="•"/>
            </a:pPr>
            <a:r>
              <a:rPr lang="sl-SI" sz="2200" dirty="0">
                <a:latin typeface="Tw Cen MT Condensed" panose="020B0606020104020203" pitchFamily="34" charset="-18"/>
              </a:rPr>
              <a:t>Prijavitelj projekta: OŠ Horjul.</a:t>
            </a:r>
          </a:p>
          <a:p>
            <a:pPr marL="800100" lvl="1" indent="-342900">
              <a:lnSpc>
                <a:spcPct val="100000"/>
              </a:lnSpc>
              <a:spcBef>
                <a:spcPts val="0"/>
              </a:spcBef>
              <a:buFont typeface="Wingdings" panose="05000000000000000000" pitchFamily="2" charset="2"/>
              <a:buChar char="Ø"/>
            </a:pPr>
            <a:r>
              <a:rPr lang="sl-SI" sz="2200" dirty="0">
                <a:latin typeface="Tw Cen MT Condensed" panose="020B0606020104020203" pitchFamily="34" charset="-18"/>
              </a:rPr>
              <a:t>Društvo kmečkih in podeželskih žena Dobrova-Horjul-Polhov Gradec, </a:t>
            </a:r>
          </a:p>
          <a:p>
            <a:pPr marL="800100" lvl="1" indent="-342900">
              <a:lnSpc>
                <a:spcPct val="100000"/>
              </a:lnSpc>
              <a:spcBef>
                <a:spcPts val="0"/>
              </a:spcBef>
              <a:buFont typeface="Wingdings" panose="05000000000000000000" pitchFamily="2" charset="2"/>
              <a:buChar char="Ø"/>
            </a:pPr>
            <a:r>
              <a:rPr lang="sl-SI" sz="2200" dirty="0">
                <a:latin typeface="Tw Cen MT Condensed" panose="020B0606020104020203" pitchFamily="34" charset="-18"/>
              </a:rPr>
              <a:t>Turistično društvo Horjul, </a:t>
            </a:r>
          </a:p>
          <a:p>
            <a:pPr marL="800100" lvl="1" indent="-342900">
              <a:lnSpc>
                <a:spcPct val="100000"/>
              </a:lnSpc>
              <a:spcBef>
                <a:spcPts val="0"/>
              </a:spcBef>
              <a:buFont typeface="Wingdings" panose="05000000000000000000" pitchFamily="2" charset="2"/>
              <a:buChar char="Ø"/>
            </a:pPr>
            <a:r>
              <a:rPr lang="sl-SI" sz="2200" dirty="0">
                <a:latin typeface="Tw Cen MT Condensed" panose="020B0606020104020203" pitchFamily="34" charset="-18"/>
              </a:rPr>
              <a:t> DEOS, celostna oskrba starostnikov, d.d., PE Horjul</a:t>
            </a:r>
          </a:p>
          <a:p>
            <a:r>
              <a:rPr lang="sl-SI" sz="2200" dirty="0">
                <a:latin typeface="Tw Cen MT Condensed" panose="020B0606020104020203" pitchFamily="34" charset="-18"/>
              </a:rPr>
              <a:t>Cilj v SLR, h kateremu prispeva projekt:</a:t>
            </a:r>
          </a:p>
          <a:p>
            <a:pPr marL="800100" lvl="1" indent="-342900">
              <a:buFont typeface="Wingdings" panose="05000000000000000000" pitchFamily="2" charset="2"/>
              <a:buChar char="Ø"/>
            </a:pPr>
            <a:r>
              <a:rPr lang="sl-SI" sz="2200" dirty="0">
                <a:latin typeface="Tw Cen MT Condensed" panose="020B0606020104020203" pitchFamily="34" charset="-18"/>
              </a:rPr>
              <a:t>spodbujanje podjetniških idej,ki vključujejo notranje vire za ustvarjanje delovnih mest, </a:t>
            </a:r>
          </a:p>
          <a:p>
            <a:pPr marL="800100" lvl="1" indent="-342900">
              <a:buFont typeface="Wingdings" panose="05000000000000000000" pitchFamily="2" charset="2"/>
              <a:buChar char="Ø"/>
            </a:pPr>
            <a:r>
              <a:rPr lang="sl-SI" sz="2200" dirty="0">
                <a:latin typeface="Tw Cen MT Condensed" panose="020B0606020104020203" pitchFamily="34" charset="-18"/>
              </a:rPr>
              <a:t>okrepitev socialnega kapitala območja in socialne integracije med prebivalci.</a:t>
            </a:r>
          </a:p>
          <a:p>
            <a:pPr lvl="1"/>
            <a:r>
              <a:rPr lang="sl-SI" dirty="0">
                <a:latin typeface="Tw Cen MT Condensed" panose="020B0606020104020203" pitchFamily="34" charset="-18"/>
              </a:rPr>
              <a:t> </a:t>
            </a:r>
            <a:endParaRPr lang="sl-SI" sz="1800" dirty="0">
              <a:latin typeface="Tw Cen MT" panose="020B0602020104020603" pitchFamily="34" charset="-18"/>
            </a:endParaRPr>
          </a:p>
          <a:p>
            <a:pPr marL="342900" indent="-342900">
              <a:lnSpc>
                <a:spcPct val="100000"/>
              </a:lnSpc>
              <a:spcBef>
                <a:spcPts val="0"/>
              </a:spcBef>
              <a:buFont typeface="Arial" panose="020B0604020202020204" pitchFamily="34" charset="0"/>
              <a:buChar char="•"/>
            </a:pPr>
            <a:endParaRPr lang="sl-SI" sz="2200" dirty="0">
              <a:latin typeface="Tw Cen MT" panose="020B0602020104020603" pitchFamily="34" charset="-18"/>
            </a:endParaRPr>
          </a:p>
        </p:txBody>
      </p:sp>
    </p:spTree>
    <p:extLst>
      <p:ext uri="{BB962C8B-B14F-4D97-AF65-F5344CB8AC3E}">
        <p14:creationId xmlns:p14="http://schemas.microsoft.com/office/powerpoint/2010/main" val="4091590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3618254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2298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5">
            <a:extLst>
              <a:ext uri="{FF2B5EF4-FFF2-40B4-BE49-F238E27FC236}">
                <a16:creationId xmlns:a16="http://schemas.microsoft.com/office/drawing/2014/main" id="{DEA67D43-24F9-4F86-9147-C4C979316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7">
            <a:extLst>
              <a:ext uri="{FF2B5EF4-FFF2-40B4-BE49-F238E27FC236}">
                <a16:creationId xmlns:a16="http://schemas.microsoft.com/office/drawing/2014/main" id="{950B084A-1B10-4A29-87DA-9179481E7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1" y="-1"/>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099BE6C-681B-18A8-A8B3-9E6B019507CF}"/>
              </a:ext>
            </a:extLst>
          </p:cNvPr>
          <p:cNvSpPr>
            <a:spLocks noGrp="1"/>
          </p:cNvSpPr>
          <p:nvPr>
            <p:ph type="title"/>
          </p:nvPr>
        </p:nvSpPr>
        <p:spPr>
          <a:xfrm>
            <a:off x="804672" y="4334274"/>
            <a:ext cx="5011473" cy="1773936"/>
          </a:xfrm>
        </p:spPr>
        <p:txBody>
          <a:bodyPr vert="horz" lIns="91440" tIns="45720" rIns="91440" bIns="45720" rtlCol="0" anchor="ctr">
            <a:normAutofit/>
          </a:bodyPr>
          <a:lstStyle/>
          <a:p>
            <a:pPr algn="r"/>
            <a:r>
              <a:rPr lang="en-US" sz="2800" b="1" dirty="0">
                <a:solidFill>
                  <a:schemeClr val="tx2"/>
                </a:solidFill>
                <a:latin typeface="Tw Cen MT Condensed" panose="020B0606020104020203" pitchFamily="34" charset="-18"/>
              </a:rPr>
              <a:t>RAZMIŠLJATE</a:t>
            </a:r>
            <a:r>
              <a:rPr lang="en-US" sz="2800" dirty="0">
                <a:solidFill>
                  <a:schemeClr val="tx2"/>
                </a:solidFill>
                <a:latin typeface="Tw Cen MT Condensed" panose="020B0606020104020203" pitchFamily="34" charset="-18"/>
              </a:rPr>
              <a:t> ALI ŽE IMATE KONKRETNO </a:t>
            </a:r>
            <a:r>
              <a:rPr lang="en-US" sz="2800" b="1" dirty="0">
                <a:solidFill>
                  <a:schemeClr val="tx2"/>
                </a:solidFill>
                <a:latin typeface="Tw Cen MT Condensed" panose="020B0606020104020203" pitchFamily="34" charset="-18"/>
              </a:rPr>
              <a:t>IDEJO, </a:t>
            </a:r>
            <a:r>
              <a:rPr lang="en-US" sz="2800" dirty="0">
                <a:solidFill>
                  <a:schemeClr val="tx2"/>
                </a:solidFill>
                <a:latin typeface="Tw Cen MT Condensed" panose="020B0606020104020203" pitchFamily="34" charset="-18"/>
              </a:rPr>
              <a:t>KI JO NAMERAVATE PRIJAVITI NA </a:t>
            </a:r>
            <a:r>
              <a:rPr lang="en-US" sz="2800" b="1" dirty="0">
                <a:solidFill>
                  <a:schemeClr val="tx2"/>
                </a:solidFill>
                <a:latin typeface="Tw Cen MT Condensed" panose="020B0606020104020203" pitchFamily="34" charset="-18"/>
              </a:rPr>
              <a:t>RAZPIS</a:t>
            </a:r>
            <a:r>
              <a:rPr lang="en-US" sz="2800" dirty="0">
                <a:solidFill>
                  <a:schemeClr val="tx2"/>
                </a:solidFill>
                <a:latin typeface="Tw Cen MT Condensed" panose="020B0606020104020203" pitchFamily="34" charset="-18"/>
              </a:rPr>
              <a:t> LAS BARJE Z ZALEDJEM?</a:t>
            </a:r>
          </a:p>
        </p:txBody>
      </p:sp>
      <p:pic>
        <p:nvPicPr>
          <p:cNvPr id="12" name="Slika 11">
            <a:extLst>
              <a:ext uri="{FF2B5EF4-FFF2-40B4-BE49-F238E27FC236}">
                <a16:creationId xmlns:a16="http://schemas.microsoft.com/office/drawing/2014/main" id="{136B062F-085E-DB9E-A39B-726337C74C98}"/>
              </a:ext>
            </a:extLst>
          </p:cNvPr>
          <p:cNvPicPr>
            <a:picLocks noChangeAspect="1"/>
          </p:cNvPicPr>
          <p:nvPr/>
        </p:nvPicPr>
        <p:blipFill>
          <a:blip r:embed="rId2"/>
          <a:stretch>
            <a:fillRect/>
          </a:stretch>
        </p:blipFill>
        <p:spPr>
          <a:xfrm>
            <a:off x="2116027" y="1366325"/>
            <a:ext cx="2756893" cy="1601624"/>
          </a:xfrm>
          <a:prstGeom prst="rect">
            <a:avLst/>
          </a:prstGeom>
        </p:spPr>
      </p:pic>
      <p:pic>
        <p:nvPicPr>
          <p:cNvPr id="9" name="Označba mesta vsebine 8">
            <a:extLst>
              <a:ext uri="{FF2B5EF4-FFF2-40B4-BE49-F238E27FC236}">
                <a16:creationId xmlns:a16="http://schemas.microsoft.com/office/drawing/2014/main" id="{1FE3A01F-2888-C939-3835-AC38C0AF950E}"/>
              </a:ext>
            </a:extLst>
          </p:cNvPr>
          <p:cNvPicPr>
            <a:picLocks noGrp="1" noChangeAspect="1"/>
          </p:cNvPicPr>
          <p:nvPr>
            <p:ph idx="1"/>
          </p:nvPr>
        </p:nvPicPr>
        <p:blipFill>
          <a:blip r:embed="rId3"/>
          <a:stretch>
            <a:fillRect/>
          </a:stretch>
        </p:blipFill>
        <p:spPr>
          <a:xfrm>
            <a:off x="6357481" y="462230"/>
            <a:ext cx="5162679" cy="3117385"/>
          </a:xfrm>
          <a:prstGeom prst="rect">
            <a:avLst/>
          </a:prstGeom>
        </p:spPr>
      </p:pic>
      <p:sp>
        <p:nvSpPr>
          <p:cNvPr id="11" name="PoljeZBesedilom 10">
            <a:extLst>
              <a:ext uri="{FF2B5EF4-FFF2-40B4-BE49-F238E27FC236}">
                <a16:creationId xmlns:a16="http://schemas.microsoft.com/office/drawing/2014/main" id="{7641F723-F2D7-5598-6ED1-1D281B6EA8EA}"/>
              </a:ext>
            </a:extLst>
          </p:cNvPr>
          <p:cNvSpPr txBox="1"/>
          <p:nvPr/>
        </p:nvSpPr>
        <p:spPr>
          <a:xfrm>
            <a:off x="6355641" y="4331839"/>
            <a:ext cx="5029200" cy="1773936"/>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n-US" sz="2400" b="0" i="0" u="none" strike="noStrike" cap="none" spc="0" normalizeH="0" baseline="0" noProof="0" dirty="0">
                <a:ln>
                  <a:noFill/>
                </a:ln>
                <a:solidFill>
                  <a:schemeClr val="tx2"/>
                </a:solidFill>
                <a:effectLst/>
                <a:uLnTx/>
                <a:uFillTx/>
                <a:latin typeface="Tw Cen MT Condensed" panose="020B0606020104020203" pitchFamily="34" charset="-18"/>
              </a:rPr>
              <a:t>Vir: https://www.lasbarje.si/post/delite-z-nami-ideje-za-strategijo-lokalnega-razvoja-preko-spletnega-obrazca</a:t>
            </a:r>
            <a:r>
              <a:rPr lang="en-US" sz="2400" dirty="0">
                <a:solidFill>
                  <a:schemeClr val="tx2"/>
                </a:solidFill>
                <a:latin typeface="Tw Cen MT Condensed" panose="020B0606020104020203" pitchFamily="34" charset="-18"/>
              </a:rPr>
              <a:t> </a:t>
            </a:r>
            <a:r>
              <a:rPr lang="sl-SI" sz="2400" dirty="0">
                <a:latin typeface="Tw Cen MT Condensed" panose="020B0606020104020203" pitchFamily="34" charset="-18"/>
              </a:rPr>
              <a:t>(22.</a:t>
            </a:r>
            <a:r>
              <a:rPr lang="en-US" sz="2400" dirty="0">
                <a:latin typeface="Tw Cen MT Condensed" panose="020B0606020104020203" pitchFamily="34" charset="-18"/>
              </a:rPr>
              <a:t> 3. 2023). </a:t>
            </a:r>
            <a:endParaRPr kumimoji="0" lang="en-US" sz="2400" b="0" i="0" u="none" strike="noStrike" cap="none" spc="0" normalizeH="0" baseline="0" noProof="0" dirty="0">
              <a:ln>
                <a:noFill/>
              </a:ln>
              <a:effectLst/>
              <a:uLnTx/>
              <a:uFillTx/>
              <a:latin typeface="Tw Cen MT Condensed" panose="020B0606020104020203" pitchFamily="34" charset="-18"/>
            </a:endParaRPr>
          </a:p>
        </p:txBody>
      </p:sp>
      <p:grpSp>
        <p:nvGrpSpPr>
          <p:cNvPr id="47" name="Group 39">
            <a:extLst>
              <a:ext uri="{FF2B5EF4-FFF2-40B4-BE49-F238E27FC236}">
                <a16:creationId xmlns:a16="http://schemas.microsoft.com/office/drawing/2014/main" id="{87B1703D-C777-44F3-9BF9-F646BB5249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9611" y="4683666"/>
            <a:ext cx="2514948" cy="2174333"/>
            <a:chOff x="-305" y="-4155"/>
            <a:chExt cx="2514948" cy="2174333"/>
          </a:xfrm>
        </p:grpSpPr>
        <p:sp>
          <p:nvSpPr>
            <p:cNvPr id="41" name="Freeform: Shape 40">
              <a:extLst>
                <a:ext uri="{FF2B5EF4-FFF2-40B4-BE49-F238E27FC236}">
                  <a16:creationId xmlns:a16="http://schemas.microsoft.com/office/drawing/2014/main" id="{BD2B2847-E73C-47D5-9B74-357C4F813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11F33014-1EB8-434D-8153-8774545E3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FF141D89-EBBE-452D-B6B8-BA042256B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4" name="Freeform: Shape 43">
              <a:extLst>
                <a:ext uri="{FF2B5EF4-FFF2-40B4-BE49-F238E27FC236}">
                  <a16:creationId xmlns:a16="http://schemas.microsoft.com/office/drawing/2014/main" id="{81D2A05E-7D47-46D2-AC04-9C35336F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25615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oljeZBesedilom 3">
            <a:extLst>
              <a:ext uri="{FF2B5EF4-FFF2-40B4-BE49-F238E27FC236}">
                <a16:creationId xmlns:a16="http://schemas.microsoft.com/office/drawing/2014/main" id="{4C23C06B-9349-E4D1-14DE-6D98851380A5}"/>
              </a:ext>
            </a:extLst>
          </p:cNvPr>
          <p:cNvSpPr txBox="1"/>
          <p:nvPr/>
        </p:nvSpPr>
        <p:spPr>
          <a:xfrm>
            <a:off x="10808107" y="5703499"/>
            <a:ext cx="3315810" cy="1266523"/>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0" lang="en-US" sz="1200" b="0" i="0" u="none" strike="noStrike" cap="none" spc="0" normalizeH="0" baseline="0" noProof="0" dirty="0">
                <a:ln>
                  <a:noFill/>
                </a:ln>
                <a:effectLst/>
                <a:uLnTx/>
                <a:uFillTx/>
                <a:latin typeface="Tw Cen MT Condensed" panose="020B0606020104020203" pitchFamily="34" charset="-18"/>
              </a:rPr>
              <a:t>Vir: </a:t>
            </a:r>
            <a:r>
              <a:rPr kumimoji="0" lang="en-US" sz="1200" b="0" i="0" u="none" strike="noStrike" cap="none" spc="0" normalizeH="0" baseline="0" noProof="0" dirty="0" err="1">
                <a:ln>
                  <a:noFill/>
                </a:ln>
                <a:effectLst/>
                <a:uLnTx/>
                <a:uFillTx/>
                <a:latin typeface="Tw Cen MT Condensed" panose="020B0606020104020203" pitchFamily="34" charset="-18"/>
              </a:rPr>
              <a:t>Arhiv</a:t>
            </a:r>
            <a:r>
              <a:rPr kumimoji="0" lang="en-US" sz="1200" b="0" i="0" u="none" strike="noStrike" cap="none" spc="0" normalizeH="0" baseline="0" noProof="0" dirty="0">
                <a:ln>
                  <a:noFill/>
                </a:ln>
                <a:effectLst/>
                <a:uLnTx/>
                <a:uFillTx/>
                <a:latin typeface="Tw Cen MT Condensed" panose="020B0606020104020203" pitchFamily="34" charset="-18"/>
              </a:rPr>
              <a:t> IPS, </a:t>
            </a:r>
            <a:r>
              <a:rPr kumimoji="0" lang="en-US" sz="1200" b="0" i="0" u="none" strike="noStrike" cap="none" spc="0" normalizeH="0" baseline="0" noProof="0" dirty="0" err="1">
                <a:ln>
                  <a:noFill/>
                </a:ln>
                <a:effectLst/>
                <a:uLnTx/>
                <a:uFillTx/>
                <a:latin typeface="Tw Cen MT Condensed" panose="020B0606020104020203" pitchFamily="34" charset="-18"/>
              </a:rPr>
              <a:t>različna</a:t>
            </a:r>
            <a:r>
              <a:rPr kumimoji="0" lang="en-US" sz="1200" b="0" i="0" u="none" strike="noStrike" cap="none" spc="0" normalizeH="0" baseline="0" noProof="0" dirty="0">
                <a:ln>
                  <a:noFill/>
                </a:ln>
                <a:effectLst/>
                <a:uLnTx/>
                <a:uFillTx/>
                <a:latin typeface="Tw Cen MT Condensed" panose="020B0606020104020203" pitchFamily="34" charset="-18"/>
              </a:rPr>
              <a:t> </a:t>
            </a:r>
            <a:r>
              <a:rPr kumimoji="0" lang="en-US" sz="1200" b="0" i="0" u="none" strike="noStrike" cap="none" spc="0" normalizeH="0" baseline="0" noProof="0" dirty="0" err="1">
                <a:ln>
                  <a:noFill/>
                </a:ln>
                <a:effectLst/>
                <a:uLnTx/>
                <a:uFillTx/>
                <a:latin typeface="Tw Cen MT Condensed" panose="020B0606020104020203" pitchFamily="34" charset="-18"/>
              </a:rPr>
              <a:t>leta</a:t>
            </a:r>
            <a:r>
              <a:rPr kumimoji="0" lang="en-US" sz="1200" b="0" i="0" u="none" strike="noStrike" cap="none" spc="0" normalizeH="0" baseline="0" noProof="0" dirty="0">
                <a:ln>
                  <a:noFill/>
                </a:ln>
                <a:effectLst/>
                <a:uLnTx/>
                <a:uFillTx/>
              </a:rPr>
              <a:t>.</a:t>
            </a:r>
          </a:p>
        </p:txBody>
      </p:sp>
      <p:pic>
        <p:nvPicPr>
          <p:cNvPr id="7" name="Slika 6">
            <a:extLst>
              <a:ext uri="{FF2B5EF4-FFF2-40B4-BE49-F238E27FC236}">
                <a16:creationId xmlns:a16="http://schemas.microsoft.com/office/drawing/2014/main" id="{AF3301DE-BCC3-744B-0CDA-079C4C5302AD}"/>
              </a:ext>
            </a:extLst>
          </p:cNvPr>
          <p:cNvPicPr>
            <a:picLocks noChangeAspect="1"/>
          </p:cNvPicPr>
          <p:nvPr/>
        </p:nvPicPr>
        <p:blipFill rotWithShape="1">
          <a:blip r:embed="rId2"/>
          <a:srcRect t="13878" b="2253"/>
          <a:stretch/>
        </p:blipFill>
        <p:spPr>
          <a:xfrm>
            <a:off x="1228987" y="4524614"/>
            <a:ext cx="1766803" cy="860852"/>
          </a:xfrm>
          <a:prstGeom prst="rect">
            <a:avLst/>
          </a:prstGeom>
        </p:spPr>
      </p:pic>
      <p:pic>
        <p:nvPicPr>
          <p:cNvPr id="11" name="Slika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846" y="422847"/>
            <a:ext cx="7672154" cy="5754115"/>
          </a:xfrm>
          <a:prstGeom prst="rect">
            <a:avLst/>
          </a:prstGeom>
        </p:spPr>
      </p:pic>
    </p:spTree>
    <p:extLst>
      <p:ext uri="{BB962C8B-B14F-4D97-AF65-F5344CB8AC3E}">
        <p14:creationId xmlns:p14="http://schemas.microsoft.com/office/powerpoint/2010/main" val="191748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77EB48D8-D403-EE53-6122-A748478EBC67}"/>
              </a:ext>
            </a:extLst>
          </p:cNvPr>
          <p:cNvPicPr>
            <a:picLocks noChangeAspect="1"/>
          </p:cNvPicPr>
          <p:nvPr/>
        </p:nvPicPr>
        <p:blipFill>
          <a:blip r:embed="rId2"/>
          <a:stretch>
            <a:fillRect/>
          </a:stretch>
        </p:blipFill>
        <p:spPr>
          <a:xfrm>
            <a:off x="60961" y="127377"/>
            <a:ext cx="9149880" cy="6427052"/>
          </a:xfrm>
          <a:prstGeom prst="rect">
            <a:avLst/>
          </a:prstGeom>
          <a:ln>
            <a:noFill/>
          </a:ln>
          <a:effectLst>
            <a:outerShdw blurRad="292100" dist="139700" dir="2700000" algn="tl" rotWithShape="0">
              <a:srgbClr val="333333">
                <a:alpha val="65000"/>
              </a:srgbClr>
            </a:outerShdw>
          </a:effectLst>
        </p:spPr>
      </p:pic>
      <p:pic>
        <p:nvPicPr>
          <p:cNvPr id="15" name="Slika 14"/>
          <p:cNvPicPr>
            <a:picLocks noChangeAspect="1"/>
          </p:cNvPicPr>
          <p:nvPr/>
        </p:nvPicPr>
        <p:blipFill>
          <a:blip r:embed="rId3"/>
          <a:stretch>
            <a:fillRect/>
          </a:stretch>
        </p:blipFill>
        <p:spPr>
          <a:xfrm>
            <a:off x="9431383" y="1245325"/>
            <a:ext cx="2477296" cy="4562656"/>
          </a:xfrm>
          <a:prstGeom prst="rect">
            <a:avLst/>
          </a:prstGeom>
        </p:spPr>
      </p:pic>
      <p:sp>
        <p:nvSpPr>
          <p:cNvPr id="16" name="Pravokotnik 15"/>
          <p:cNvSpPr/>
          <p:nvPr/>
        </p:nvSpPr>
        <p:spPr>
          <a:xfrm>
            <a:off x="60961" y="6554429"/>
            <a:ext cx="3605348" cy="461665"/>
          </a:xfrm>
          <a:prstGeom prst="rect">
            <a:avLst/>
          </a:prstGeom>
        </p:spPr>
        <p:txBody>
          <a:bodyPr wrap="square">
            <a:spAutoFit/>
          </a:bodyPr>
          <a:lstStyle/>
          <a:p>
            <a:r>
              <a:rPr lang="sl-SI" sz="1200" dirty="0">
                <a:latin typeface="Tw Cen MT Condensed" panose="020B0606020104020203" pitchFamily="34" charset="-18"/>
              </a:rPr>
              <a:t>Vir: Izvajanje pristopa LEADER/CLLD, 2022; Vloga Las pri razvoju …, 2022. </a:t>
            </a:r>
          </a:p>
          <a:p>
            <a:endParaRPr lang="sl-SI" sz="1200" dirty="0">
              <a:latin typeface="Tw Cen MT Condensed" panose="020B0606020104020203" pitchFamily="34" charset="-18"/>
            </a:endParaRPr>
          </a:p>
        </p:txBody>
      </p:sp>
    </p:spTree>
    <p:extLst>
      <p:ext uri="{BB962C8B-B14F-4D97-AF65-F5344CB8AC3E}">
        <p14:creationId xmlns:p14="http://schemas.microsoft.com/office/powerpoint/2010/main" val="2866370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Slika 2" descr="Slika, ki vsebuje besede diagram&#10;&#10;Opis je samodejno ustvarjen">
            <a:extLst>
              <a:ext uri="{FF2B5EF4-FFF2-40B4-BE49-F238E27FC236}">
                <a16:creationId xmlns:a16="http://schemas.microsoft.com/office/drawing/2014/main" id="{8307E170-9A62-208A-D227-1BFF8C645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446" y="817458"/>
            <a:ext cx="7979117" cy="5286170"/>
          </a:xfrm>
          <a:prstGeom prst="rect">
            <a:avLst/>
          </a:prstGeom>
        </p:spPr>
      </p:pic>
      <p:sp>
        <p:nvSpPr>
          <p:cNvPr id="4" name="PoljeZBesedilom 3">
            <a:extLst>
              <a:ext uri="{FF2B5EF4-FFF2-40B4-BE49-F238E27FC236}">
                <a16:creationId xmlns:a16="http://schemas.microsoft.com/office/drawing/2014/main" id="{680A5E40-1334-E242-3D7E-9DAFF0C38D36}"/>
              </a:ext>
            </a:extLst>
          </p:cNvPr>
          <p:cNvSpPr txBox="1"/>
          <p:nvPr/>
        </p:nvSpPr>
        <p:spPr>
          <a:xfrm>
            <a:off x="427174" y="6479470"/>
            <a:ext cx="21914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1200" b="0" i="0" u="none" strike="noStrike" kern="1200" cap="none" spc="0" normalizeH="0" baseline="0" noProof="0" dirty="0">
                <a:ln>
                  <a:noFill/>
                </a:ln>
                <a:solidFill>
                  <a:prstClr val="white"/>
                </a:solidFill>
                <a:effectLst/>
                <a:uLnTx/>
                <a:uFillTx/>
                <a:latin typeface="Tw Cen MT Condensed" panose="020B0606020104020203" pitchFamily="34" charset="-18"/>
                <a:ea typeface="+mn-ea"/>
                <a:cs typeface="+mn-cs"/>
              </a:rPr>
              <a:t>Vir: Izvajanje pristopa LEADER/CLLD, 2022. </a:t>
            </a:r>
          </a:p>
        </p:txBody>
      </p:sp>
      <p:sp>
        <p:nvSpPr>
          <p:cNvPr id="9" name="PoljeZBesedilom 8"/>
          <p:cNvSpPr txBox="1"/>
          <p:nvPr/>
        </p:nvSpPr>
        <p:spPr>
          <a:xfrm>
            <a:off x="9119834" y="6356359"/>
            <a:ext cx="25951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800" b="0" i="0" u="none" strike="noStrike" kern="1200" cap="none" spc="0" normalizeH="0" baseline="0" noProof="0" dirty="0">
                <a:ln>
                  <a:noFill/>
                </a:ln>
                <a:solidFill>
                  <a:prstClr val="black"/>
                </a:solidFill>
                <a:effectLst/>
                <a:uLnTx/>
                <a:uFillTx/>
                <a:latin typeface="Tw Cen MT Condensed" panose="020B0606020104020203" pitchFamily="34" charset="-18"/>
                <a:ea typeface="+mn-ea"/>
                <a:cs typeface="+mn-cs"/>
              </a:rPr>
              <a:t>PRISTOP LEADER/CLLD</a:t>
            </a:r>
          </a:p>
        </p:txBody>
      </p:sp>
      <p:pic>
        <p:nvPicPr>
          <p:cNvPr id="11" name="Slika 10">
            <a:extLst>
              <a:ext uri="{FF2B5EF4-FFF2-40B4-BE49-F238E27FC236}">
                <a16:creationId xmlns:a16="http://schemas.microsoft.com/office/drawing/2014/main" id="{8ECBD12D-4443-C38F-32A8-E3A75B162017}"/>
              </a:ext>
            </a:extLst>
          </p:cNvPr>
          <p:cNvPicPr>
            <a:picLocks noChangeAspect="1"/>
          </p:cNvPicPr>
          <p:nvPr/>
        </p:nvPicPr>
        <p:blipFill>
          <a:blip r:embed="rId3"/>
          <a:stretch>
            <a:fillRect/>
          </a:stretch>
        </p:blipFill>
        <p:spPr>
          <a:xfrm>
            <a:off x="7711991" y="675633"/>
            <a:ext cx="3190702" cy="1124547"/>
          </a:xfrm>
          <a:prstGeom prst="rect">
            <a:avLst/>
          </a:prstGeom>
          <a:solidFill>
            <a:srgbClr val="FDF8DB"/>
          </a:solidFill>
        </p:spPr>
      </p:pic>
      <p:sp>
        <p:nvSpPr>
          <p:cNvPr id="2" name="PoljeZBesedilom 1"/>
          <p:cNvSpPr txBox="1"/>
          <p:nvPr/>
        </p:nvSpPr>
        <p:spPr>
          <a:xfrm>
            <a:off x="836023" y="4702629"/>
            <a:ext cx="2046514" cy="1200329"/>
          </a:xfrm>
          <a:prstGeom prst="rect">
            <a:avLst/>
          </a:prstGeom>
          <a:solidFill>
            <a:srgbClr val="FDF8DB"/>
          </a:solidFill>
          <a:ln>
            <a:solidFill>
              <a:srgbClr val="FDF8DB"/>
            </a:solidFill>
          </a:ln>
        </p:spPr>
        <p:txBody>
          <a:bodyPr wrap="square" rtlCol="0">
            <a:spAutoFit/>
          </a:bodyPr>
          <a:lstStyle/>
          <a:p>
            <a:r>
              <a:rPr lang="sl-SI" dirty="0">
                <a:solidFill>
                  <a:srgbClr val="C00000"/>
                </a:solidFill>
                <a:latin typeface="Tw Cen MT Condensed" panose="020B0606020104020203" pitchFamily="34" charset="-18"/>
              </a:rPr>
              <a:t>Predsednik, Podpredsednik, Skupščina, Upravni odbor, Nadzorni odbor </a:t>
            </a:r>
          </a:p>
        </p:txBody>
      </p:sp>
      <p:sp>
        <p:nvSpPr>
          <p:cNvPr id="7" name="PoljeZBesedilom 6"/>
          <p:cNvSpPr txBox="1"/>
          <p:nvPr/>
        </p:nvSpPr>
        <p:spPr>
          <a:xfrm>
            <a:off x="2281646" y="4702629"/>
            <a:ext cx="184731" cy="369332"/>
          </a:xfrm>
          <a:prstGeom prst="rect">
            <a:avLst/>
          </a:prstGeom>
          <a:noFill/>
        </p:spPr>
        <p:txBody>
          <a:bodyPr wrap="none" rtlCol="0">
            <a:spAutoFit/>
          </a:bodyPr>
          <a:lstStyle/>
          <a:p>
            <a:endParaRPr lang="sl-SI" dirty="0"/>
          </a:p>
        </p:txBody>
      </p:sp>
      <p:sp>
        <p:nvSpPr>
          <p:cNvPr id="13" name="PoljeZBesedilom 12"/>
          <p:cNvSpPr txBox="1"/>
          <p:nvPr/>
        </p:nvSpPr>
        <p:spPr>
          <a:xfrm>
            <a:off x="9304447" y="5255827"/>
            <a:ext cx="2046514" cy="646331"/>
          </a:xfrm>
          <a:prstGeom prst="rect">
            <a:avLst/>
          </a:prstGeom>
          <a:solidFill>
            <a:srgbClr val="FDF8DB"/>
          </a:solidFill>
          <a:ln>
            <a:solidFill>
              <a:srgbClr val="FDF8DB"/>
            </a:solidFill>
          </a:ln>
        </p:spPr>
        <p:txBody>
          <a:bodyPr wrap="square" rtlCol="0">
            <a:spAutoFit/>
          </a:bodyPr>
          <a:lstStyle/>
          <a:p>
            <a:r>
              <a:rPr lang="sl-SI" dirty="0">
                <a:solidFill>
                  <a:srgbClr val="C00000"/>
                </a:solidFill>
                <a:latin typeface="Tw Cen MT Condensed" panose="020B0606020104020203" pitchFamily="34" charset="-18"/>
              </a:rPr>
              <a:t>2007-2013: </a:t>
            </a:r>
            <a:r>
              <a:rPr lang="sl-SI" b="1" dirty="0">
                <a:solidFill>
                  <a:srgbClr val="C00000"/>
                </a:solidFill>
                <a:latin typeface="Tw Cen MT Condensed" panose="020B0606020104020203" pitchFamily="34" charset="-18"/>
              </a:rPr>
              <a:t>45</a:t>
            </a:r>
          </a:p>
          <a:p>
            <a:r>
              <a:rPr lang="sl-SI" dirty="0">
                <a:solidFill>
                  <a:srgbClr val="C00000"/>
                </a:solidFill>
                <a:latin typeface="Tw Cen MT Condensed" panose="020B0606020104020203" pitchFamily="34" charset="-18"/>
              </a:rPr>
              <a:t>2014-2020: </a:t>
            </a:r>
            <a:r>
              <a:rPr lang="sl-SI" b="1" dirty="0">
                <a:solidFill>
                  <a:srgbClr val="C00000"/>
                </a:solidFill>
                <a:latin typeface="Tw Cen MT Condensed" panose="020B0606020104020203" pitchFamily="34" charset="-18"/>
              </a:rPr>
              <a:t>28</a:t>
            </a:r>
          </a:p>
        </p:txBody>
      </p:sp>
      <p:sp>
        <p:nvSpPr>
          <p:cNvPr id="14" name="PoljeZBesedilom 13"/>
          <p:cNvSpPr txBox="1"/>
          <p:nvPr/>
        </p:nvSpPr>
        <p:spPr>
          <a:xfrm>
            <a:off x="9307342" y="4609496"/>
            <a:ext cx="1413579" cy="615553"/>
          </a:xfrm>
          <a:prstGeom prst="rect">
            <a:avLst/>
          </a:prstGeom>
          <a:noFill/>
        </p:spPr>
        <p:txBody>
          <a:bodyPr wrap="square" rtlCol="0">
            <a:spAutoFit/>
          </a:bodyPr>
          <a:lstStyle/>
          <a:p>
            <a:r>
              <a:rPr lang="sl-SI" sz="1600" b="1" dirty="0">
                <a:solidFill>
                  <a:srgbClr val="C00000"/>
                </a:solidFill>
              </a:rPr>
              <a:t>Število projektov</a:t>
            </a:r>
            <a:r>
              <a:rPr lang="sl-SI" b="1" dirty="0">
                <a:solidFill>
                  <a:srgbClr val="FF0000"/>
                </a:solidFill>
              </a:rPr>
              <a:t>:</a:t>
            </a:r>
          </a:p>
        </p:txBody>
      </p:sp>
    </p:spTree>
    <p:extLst>
      <p:ext uri="{BB962C8B-B14F-4D97-AF65-F5344CB8AC3E}">
        <p14:creationId xmlns:p14="http://schemas.microsoft.com/office/powerpoint/2010/main" val="160020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6185360" y="88544"/>
            <a:ext cx="4309999" cy="2939664"/>
          </a:xfrm>
          <a:prstGeom prst="rect">
            <a:avLst/>
          </a:prstGeom>
        </p:spPr>
      </p:pic>
      <p:pic>
        <p:nvPicPr>
          <p:cNvPr id="3" name="Slika 2"/>
          <p:cNvPicPr>
            <a:picLocks noChangeAspect="1"/>
          </p:cNvPicPr>
          <p:nvPr/>
        </p:nvPicPr>
        <p:blipFill>
          <a:blip r:embed="rId3"/>
          <a:stretch>
            <a:fillRect/>
          </a:stretch>
        </p:blipFill>
        <p:spPr>
          <a:xfrm>
            <a:off x="402697" y="60960"/>
            <a:ext cx="4026541" cy="3126377"/>
          </a:xfrm>
          <a:prstGeom prst="rect">
            <a:avLst/>
          </a:prstGeom>
        </p:spPr>
      </p:pic>
      <p:pic>
        <p:nvPicPr>
          <p:cNvPr id="4" name="Slika 3"/>
          <p:cNvPicPr>
            <a:picLocks noChangeAspect="1"/>
          </p:cNvPicPr>
          <p:nvPr/>
        </p:nvPicPr>
        <p:blipFill>
          <a:blip r:embed="rId4"/>
          <a:stretch>
            <a:fillRect/>
          </a:stretch>
        </p:blipFill>
        <p:spPr>
          <a:xfrm>
            <a:off x="1684576" y="3288862"/>
            <a:ext cx="4107624" cy="3290186"/>
          </a:xfrm>
          <a:prstGeom prst="rect">
            <a:avLst/>
          </a:prstGeom>
        </p:spPr>
      </p:pic>
      <p:sp>
        <p:nvSpPr>
          <p:cNvPr id="5" name="PoljeZBesedilom 4">
            <a:extLst>
              <a:ext uri="{FF2B5EF4-FFF2-40B4-BE49-F238E27FC236}">
                <a16:creationId xmlns:a16="http://schemas.microsoft.com/office/drawing/2014/main" id="{B11E6648-0DB9-6A2E-2A31-D5FFB3034D1C}"/>
              </a:ext>
            </a:extLst>
          </p:cNvPr>
          <p:cNvSpPr txBox="1"/>
          <p:nvPr/>
        </p:nvSpPr>
        <p:spPr>
          <a:xfrm>
            <a:off x="318596" y="6542073"/>
            <a:ext cx="1618264" cy="276999"/>
          </a:xfrm>
          <a:prstGeom prst="rect">
            <a:avLst/>
          </a:prstGeom>
          <a:noFill/>
        </p:spPr>
        <p:txBody>
          <a:bodyPr wrap="none" rtlCol="0">
            <a:spAutoFit/>
          </a:bodyPr>
          <a:lstStyle/>
          <a:p>
            <a:r>
              <a:rPr lang="sl-SI" sz="1200" dirty="0">
                <a:latin typeface="Tw Cen MT Condensed" panose="020B0606020104020203" pitchFamily="34" charset="-18"/>
              </a:rPr>
              <a:t>Vir: LAS Barje z zaledjem, 2023.</a:t>
            </a:r>
          </a:p>
        </p:txBody>
      </p:sp>
      <p:pic>
        <p:nvPicPr>
          <p:cNvPr id="8" name="Slika 7"/>
          <p:cNvPicPr>
            <a:picLocks noChangeAspect="1"/>
          </p:cNvPicPr>
          <p:nvPr/>
        </p:nvPicPr>
        <p:blipFill>
          <a:blip r:embed="rId5"/>
          <a:stretch>
            <a:fillRect/>
          </a:stretch>
        </p:blipFill>
        <p:spPr>
          <a:xfrm>
            <a:off x="6905896" y="3288862"/>
            <a:ext cx="4258493" cy="3274972"/>
          </a:xfrm>
          <a:prstGeom prst="rect">
            <a:avLst/>
          </a:prstGeom>
        </p:spPr>
      </p:pic>
    </p:spTree>
    <p:extLst>
      <p:ext uri="{BB962C8B-B14F-4D97-AF65-F5344CB8AC3E}">
        <p14:creationId xmlns:p14="http://schemas.microsoft.com/office/powerpoint/2010/main" val="2024240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1183" y="-57257"/>
            <a:ext cx="10515600" cy="1325563"/>
          </a:xfrm>
        </p:spPr>
        <p:txBody>
          <a:bodyPr/>
          <a:lstStyle/>
          <a:p>
            <a:r>
              <a:rPr lang="sl-SI" dirty="0">
                <a:solidFill>
                  <a:srgbClr val="C00000"/>
                </a:solidFill>
                <a:latin typeface="Tw Cen MT Condensed" panose="020B0606020104020203" pitchFamily="34" charset="-18"/>
              </a:rPr>
              <a:t>DELAVNICA O KOHEZIVNOSTI V SKUPNOSTI </a:t>
            </a:r>
            <a:r>
              <a:rPr lang="sl-SI" sz="2000" dirty="0">
                <a:latin typeface="Tw Cen MT Condensed" panose="020B0606020104020203" pitchFamily="34" charset="-18"/>
              </a:rPr>
              <a:t>(vsebinski poudarki)</a:t>
            </a:r>
          </a:p>
        </p:txBody>
      </p:sp>
      <p:graphicFrame>
        <p:nvGraphicFramePr>
          <p:cNvPr id="8" name="Diagram 7"/>
          <p:cNvGraphicFramePr/>
          <p:nvPr>
            <p:extLst>
              <p:ext uri="{D42A27DB-BD31-4B8C-83A1-F6EECF244321}">
                <p14:modId xmlns:p14="http://schemas.microsoft.com/office/powerpoint/2010/main" val="702880627"/>
              </p:ext>
            </p:extLst>
          </p:nvPr>
        </p:nvGraphicFramePr>
        <p:xfrm>
          <a:off x="2180046" y="126830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oljeZBesedilom 3"/>
          <p:cNvSpPr txBox="1"/>
          <p:nvPr/>
        </p:nvSpPr>
        <p:spPr>
          <a:xfrm>
            <a:off x="80683" y="6548473"/>
            <a:ext cx="1769074" cy="276999"/>
          </a:xfrm>
          <a:prstGeom prst="rect">
            <a:avLst/>
          </a:prstGeom>
          <a:noFill/>
        </p:spPr>
        <p:txBody>
          <a:bodyPr wrap="none" rtlCol="0">
            <a:spAutoFit/>
          </a:bodyPr>
          <a:lstStyle/>
          <a:p>
            <a:r>
              <a:rPr lang="sl-SI" sz="1200" dirty="0">
                <a:latin typeface="Tw Cen MT Condensed" panose="020B0606020104020203" pitchFamily="34" charset="-18"/>
              </a:rPr>
              <a:t>Vir fotografije: </a:t>
            </a:r>
            <a:r>
              <a:rPr lang="sl-SI" sz="1200" dirty="0" err="1">
                <a:latin typeface="Tw Cen MT Condensed" panose="020B0606020104020203" pitchFamily="34" charset="-18"/>
              </a:rPr>
              <a:t>Freepik</a:t>
            </a:r>
            <a:r>
              <a:rPr lang="sl-SI" sz="1200" dirty="0">
                <a:latin typeface="Tw Cen MT Condensed" panose="020B0606020104020203" pitchFamily="34" charset="-18"/>
              </a:rPr>
              <a:t>, 7. 3. 2023. </a:t>
            </a:r>
          </a:p>
        </p:txBody>
      </p:sp>
      <p:pic>
        <p:nvPicPr>
          <p:cNvPr id="3" name="Slika 2"/>
          <p:cNvPicPr>
            <a:picLocks noChangeAspect="1"/>
          </p:cNvPicPr>
          <p:nvPr/>
        </p:nvPicPr>
        <p:blipFill>
          <a:blip r:embed="rId7"/>
          <a:stretch>
            <a:fillRect/>
          </a:stretch>
        </p:blipFill>
        <p:spPr>
          <a:xfrm>
            <a:off x="2325580" y="2593869"/>
            <a:ext cx="3294317" cy="2199519"/>
          </a:xfrm>
          <a:prstGeom prst="rect">
            <a:avLst/>
          </a:prstGeom>
        </p:spPr>
      </p:pic>
    </p:spTree>
    <p:extLst>
      <p:ext uri="{BB962C8B-B14F-4D97-AF65-F5344CB8AC3E}">
        <p14:creationId xmlns:p14="http://schemas.microsoft.com/office/powerpoint/2010/main" val="3606160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332847800"/>
              </p:ext>
            </p:extLst>
          </p:nvPr>
        </p:nvGraphicFramePr>
        <p:xfrm>
          <a:off x="531223" y="1184369"/>
          <a:ext cx="11181805" cy="5260161"/>
        </p:xfrm>
        <a:graphic>
          <a:graphicData uri="http://schemas.openxmlformats.org/drawingml/2006/table">
            <a:tbl>
              <a:tblPr firstRow="1" bandRow="1">
                <a:tableStyleId>{5C22544A-7EE6-4342-B048-85BDC9FD1C3A}</a:tableStyleId>
              </a:tblPr>
              <a:tblGrid>
                <a:gridCol w="3791395">
                  <a:extLst>
                    <a:ext uri="{9D8B030D-6E8A-4147-A177-3AD203B41FA5}">
                      <a16:colId xmlns:a16="http://schemas.microsoft.com/office/drawing/2014/main" val="4146152002"/>
                    </a:ext>
                  </a:extLst>
                </a:gridCol>
                <a:gridCol w="973777">
                  <a:extLst>
                    <a:ext uri="{9D8B030D-6E8A-4147-A177-3AD203B41FA5}">
                      <a16:colId xmlns:a16="http://schemas.microsoft.com/office/drawing/2014/main" val="181242441"/>
                    </a:ext>
                  </a:extLst>
                </a:gridCol>
                <a:gridCol w="914400">
                  <a:extLst>
                    <a:ext uri="{9D8B030D-6E8A-4147-A177-3AD203B41FA5}">
                      <a16:colId xmlns:a16="http://schemas.microsoft.com/office/drawing/2014/main" val="588076637"/>
                    </a:ext>
                  </a:extLst>
                </a:gridCol>
                <a:gridCol w="938150">
                  <a:extLst>
                    <a:ext uri="{9D8B030D-6E8A-4147-A177-3AD203B41FA5}">
                      <a16:colId xmlns:a16="http://schemas.microsoft.com/office/drawing/2014/main" val="20003"/>
                    </a:ext>
                  </a:extLst>
                </a:gridCol>
                <a:gridCol w="997528">
                  <a:extLst>
                    <a:ext uri="{9D8B030D-6E8A-4147-A177-3AD203B41FA5}">
                      <a16:colId xmlns:a16="http://schemas.microsoft.com/office/drawing/2014/main" val="2614592292"/>
                    </a:ext>
                  </a:extLst>
                </a:gridCol>
                <a:gridCol w="902524">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855024">
                  <a:extLst>
                    <a:ext uri="{9D8B030D-6E8A-4147-A177-3AD203B41FA5}">
                      <a16:colId xmlns:a16="http://schemas.microsoft.com/office/drawing/2014/main" val="20007"/>
                    </a:ext>
                  </a:extLst>
                </a:gridCol>
                <a:gridCol w="894607">
                  <a:extLst>
                    <a:ext uri="{9D8B030D-6E8A-4147-A177-3AD203B41FA5}">
                      <a16:colId xmlns:a16="http://schemas.microsoft.com/office/drawing/2014/main" val="641755995"/>
                    </a:ext>
                  </a:extLst>
                </a:gridCol>
              </a:tblGrid>
              <a:tr h="418800">
                <a:tc>
                  <a:txBody>
                    <a:bodyPr/>
                    <a:lstStyle/>
                    <a:p>
                      <a:endParaRPr lang="sl-SI" sz="2000" dirty="0">
                        <a:latin typeface="Tw Cen MT Condensed" panose="020B0606020104020203" pitchFamily="34" charset="-18"/>
                      </a:endParaRPr>
                    </a:p>
                  </a:txBody>
                  <a:tcPr/>
                </a:tc>
                <a:tc gridSpan="2">
                  <a:txBody>
                    <a:bodyPr/>
                    <a:lstStyle/>
                    <a:p>
                      <a:pPr algn="ctr"/>
                      <a:r>
                        <a:rPr lang="sl-SI" sz="2400" dirty="0">
                          <a:latin typeface="Tw Cen MT Condensed" panose="020B0606020104020203" pitchFamily="34" charset="-18"/>
                        </a:rPr>
                        <a:t>Javni sektor</a:t>
                      </a:r>
                    </a:p>
                    <a:p>
                      <a:pPr algn="ctr"/>
                      <a:endParaRPr lang="sl-SI" sz="2400" dirty="0">
                        <a:latin typeface="Tw Cen MT Condensed" panose="020B0606020104020203" pitchFamily="34" charset="-18"/>
                      </a:endParaRPr>
                    </a:p>
                  </a:txBody>
                  <a:tcPr/>
                </a:tc>
                <a:tc hMerge="1">
                  <a:txBody>
                    <a:bodyPr/>
                    <a:lstStyle/>
                    <a:p>
                      <a:pPr algn="ctr"/>
                      <a:endParaRPr lang="sl-SI" sz="2000" dirty="0">
                        <a:latin typeface="Tw Cen MT Condensed" panose="020B0606020104020203" pitchFamily="34" charset="-18"/>
                      </a:endParaRPr>
                    </a:p>
                  </a:txBody>
                  <a:tcPr/>
                </a:tc>
                <a:tc gridSpan="2">
                  <a:txBody>
                    <a:bodyPr/>
                    <a:lstStyle/>
                    <a:p>
                      <a:pPr algn="ctr"/>
                      <a:r>
                        <a:rPr lang="sl-SI" sz="2400" dirty="0">
                          <a:latin typeface="Tw Cen MT Condensed" panose="020B0606020104020203" pitchFamily="34" charset="-18"/>
                        </a:rPr>
                        <a:t>Zasebni</a:t>
                      </a:r>
                      <a:r>
                        <a:rPr lang="sl-SI" sz="2400" baseline="0" dirty="0">
                          <a:latin typeface="Tw Cen MT Condensed" panose="020B0606020104020203" pitchFamily="34" charset="-18"/>
                        </a:rPr>
                        <a:t> sektor</a:t>
                      </a:r>
                      <a:endParaRPr lang="sl-SI" sz="2400" dirty="0">
                        <a:latin typeface="Tw Cen MT Condensed" panose="020B0606020104020203" pitchFamily="34" charset="-18"/>
                      </a:endParaRPr>
                    </a:p>
                  </a:txBody>
                  <a:tcPr/>
                </a:tc>
                <a:tc hMerge="1">
                  <a:txBody>
                    <a:bodyPr/>
                    <a:lstStyle/>
                    <a:p>
                      <a:pPr algn="ctr"/>
                      <a:endParaRPr lang="sl-SI" sz="2000" dirty="0">
                        <a:latin typeface="Tw Cen MT Condensed" panose="020B0606020104020203" pitchFamily="34" charset="-18"/>
                      </a:endParaRPr>
                    </a:p>
                  </a:txBody>
                  <a:tcPr/>
                </a:tc>
                <a:tc gridSpan="2">
                  <a:txBody>
                    <a:bodyPr/>
                    <a:lstStyle/>
                    <a:p>
                      <a:pPr algn="ctr"/>
                      <a:r>
                        <a:rPr lang="sl-SI" sz="2400" dirty="0">
                          <a:latin typeface="Tw Cen MT Condensed" panose="020B0606020104020203" pitchFamily="34" charset="-18"/>
                        </a:rPr>
                        <a:t>Nevladni sektor</a:t>
                      </a:r>
                    </a:p>
                  </a:txBody>
                  <a:tcPr/>
                </a:tc>
                <a:tc hMerge="1">
                  <a:txBody>
                    <a:bodyPr/>
                    <a:lstStyle/>
                    <a:p>
                      <a:pPr algn="ctr"/>
                      <a:endParaRPr lang="sl-SI" sz="2000" dirty="0">
                        <a:latin typeface="Tw Cen MT Condensed" panose="020B0606020104020203" pitchFamily="34" charset="-18"/>
                      </a:endParaRPr>
                    </a:p>
                  </a:txBody>
                  <a:tcPr/>
                </a:tc>
                <a:tc gridSpan="2">
                  <a:txBody>
                    <a:bodyPr/>
                    <a:lstStyle/>
                    <a:p>
                      <a:pPr algn="ctr"/>
                      <a:r>
                        <a:rPr lang="sl-SI" sz="2400" dirty="0">
                          <a:latin typeface="Tw Cen MT Condensed" panose="020B0606020104020203" pitchFamily="34" charset="-18"/>
                        </a:rPr>
                        <a:t>Skupaj</a:t>
                      </a:r>
                    </a:p>
                  </a:txBody>
                  <a:tcPr/>
                </a:tc>
                <a:tc hMerge="1">
                  <a:txBody>
                    <a:bodyPr/>
                    <a:lstStyle/>
                    <a:p>
                      <a:pPr algn="ctr"/>
                      <a:endParaRPr lang="sl-SI" sz="2000" dirty="0">
                        <a:latin typeface="Tw Cen MT Condensed" panose="020B0606020104020203" pitchFamily="34" charset="-18"/>
                      </a:endParaRPr>
                    </a:p>
                  </a:txBody>
                  <a:tcPr/>
                </a:tc>
                <a:extLst>
                  <a:ext uri="{0D108BD9-81ED-4DB2-BD59-A6C34878D82A}">
                    <a16:rowId xmlns:a16="http://schemas.microsoft.com/office/drawing/2014/main" val="2156057368"/>
                  </a:ext>
                </a:extLst>
              </a:tr>
              <a:tr h="563557">
                <a:tc>
                  <a:txBody>
                    <a:bodyPr/>
                    <a:lstStyle/>
                    <a:p>
                      <a:endParaRPr lang="sl-SI" sz="2000" dirty="0">
                        <a:latin typeface="Tw Cen MT Condensed" panose="020B0606020104020203" pitchFamily="34" charset="-18"/>
                      </a:endParaRPr>
                    </a:p>
                  </a:txBody>
                  <a:tcPr/>
                </a:tc>
                <a:tc>
                  <a:txBody>
                    <a:bodyPr/>
                    <a:lstStyle/>
                    <a:p>
                      <a:pPr algn="ctr" fontAlgn="b"/>
                      <a:r>
                        <a:rPr lang="sl-SI" sz="1800" b="1" i="0" u="none" strike="noStrike" dirty="0">
                          <a:solidFill>
                            <a:srgbClr val="000000"/>
                          </a:solidFill>
                          <a:effectLst/>
                          <a:latin typeface="Tw Cen MT Condensed" panose="020B0606020104020203" pitchFamily="34" charset="-18"/>
                        </a:rPr>
                        <a:t>število</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delež</a:t>
                      </a:r>
                      <a:r>
                        <a:rPr lang="sl-SI" sz="1800" b="1" i="0" u="none" strike="noStrike" baseline="0" dirty="0">
                          <a:solidFill>
                            <a:srgbClr val="000000"/>
                          </a:solidFill>
                          <a:effectLst/>
                          <a:latin typeface="Tw Cen MT Condensed" panose="020B0606020104020203" pitchFamily="34" charset="-18"/>
                        </a:rPr>
                        <a:t> (%)</a:t>
                      </a:r>
                      <a:endParaRPr lang="sl-SI" sz="18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število</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delež</a:t>
                      </a:r>
                      <a:r>
                        <a:rPr lang="sl-SI" sz="1800" b="1" i="0" u="none" strike="noStrike" baseline="0" dirty="0">
                          <a:solidFill>
                            <a:srgbClr val="000000"/>
                          </a:solidFill>
                          <a:effectLst/>
                          <a:latin typeface="Tw Cen MT Condensed" panose="020B0606020104020203" pitchFamily="34" charset="-18"/>
                        </a:rPr>
                        <a:t> (%)</a:t>
                      </a:r>
                      <a:endParaRPr lang="sl-SI" sz="18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število</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delež (%)</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število</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delež (%)</a:t>
                      </a:r>
                    </a:p>
                  </a:txBody>
                  <a:tcPr marL="9525" marR="9525" marT="9525" marB="0" anchor="ctr"/>
                </a:tc>
                <a:extLst>
                  <a:ext uri="{0D108BD9-81ED-4DB2-BD59-A6C34878D82A}">
                    <a16:rowId xmlns:a16="http://schemas.microsoft.com/office/drawing/2014/main" val="1506765010"/>
                  </a:ext>
                </a:extLst>
              </a:tr>
              <a:tr h="445446">
                <a:tc>
                  <a:txBody>
                    <a:bodyPr/>
                    <a:lstStyle/>
                    <a:p>
                      <a:r>
                        <a:rPr lang="sl-SI" sz="2000" b="1" dirty="0">
                          <a:latin typeface="Tw Cen MT Condensed" panose="020B0606020104020203" pitchFamily="34" charset="-18"/>
                        </a:rPr>
                        <a:t>Partnerji v</a:t>
                      </a:r>
                      <a:r>
                        <a:rPr lang="sl-SI" sz="2000" b="1" baseline="0" dirty="0">
                          <a:latin typeface="Tw Cen MT Condensed" panose="020B0606020104020203" pitchFamily="34" charset="-18"/>
                        </a:rPr>
                        <a:t> Strategijah lokalnega razvoja  (SLR)</a:t>
                      </a:r>
                      <a:endParaRPr lang="sl-SI" sz="2000" b="1" dirty="0">
                        <a:latin typeface="Tw Cen MT Condensed" panose="020B0606020104020203" pitchFamily="34" charset="-18"/>
                      </a:endParaRPr>
                    </a:p>
                  </a:txBody>
                  <a:tcPr/>
                </a:tc>
                <a:tc>
                  <a:txBody>
                    <a:bodyPr/>
                    <a:lstStyle/>
                    <a:p>
                      <a:pPr algn="ctr" fontAlgn="b"/>
                      <a:endParaRPr lang="sl-SI" sz="20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1"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1" i="0" u="none" strike="noStrike" dirty="0">
                        <a:solidFill>
                          <a:srgbClr val="000000"/>
                        </a:solidFill>
                        <a:effectLst/>
                        <a:latin typeface="Tw Cen MT Condensed" panose="020B0606020104020203" pitchFamily="34" charset="-18"/>
                      </a:endParaRPr>
                    </a:p>
                  </a:txBody>
                  <a:tcPr marL="9525" marR="9525" marT="9525" marB="0" anchor="ctr"/>
                </a:tc>
                <a:extLst>
                  <a:ext uri="{0D108BD9-81ED-4DB2-BD59-A6C34878D82A}">
                    <a16:rowId xmlns:a16="http://schemas.microsoft.com/office/drawing/2014/main" val="74720729"/>
                  </a:ext>
                </a:extLst>
              </a:tr>
              <a:tr h="439387">
                <a:tc>
                  <a:txBody>
                    <a:bodyPr/>
                    <a:lstStyle/>
                    <a:p>
                      <a:pPr marL="0" indent="0">
                        <a:buFontTx/>
                        <a:buNone/>
                      </a:pPr>
                      <a:r>
                        <a:rPr lang="sl-SI" sz="1800" b="1" baseline="0" dirty="0">
                          <a:latin typeface="Tw Cen MT Condensed" panose="020B0606020104020203" pitchFamily="34" charset="-18"/>
                        </a:rPr>
                        <a:t>-  programsko obdobje 2007 - 2013</a:t>
                      </a:r>
                    </a:p>
                  </a:txBody>
                  <a:tcPr anchor="ctr"/>
                </a:tc>
                <a:tc>
                  <a:txBody>
                    <a:bodyPr/>
                    <a:lstStyle/>
                    <a:p>
                      <a:pPr algn="ctr" fontAlgn="b"/>
                      <a:r>
                        <a:rPr lang="sl-SI" sz="1800" b="1" i="0" u="none" strike="noStrike" dirty="0">
                          <a:solidFill>
                            <a:srgbClr val="000000"/>
                          </a:solidFill>
                          <a:effectLst/>
                          <a:latin typeface="Tw Cen MT Condensed" panose="020B0606020104020203" pitchFamily="34" charset="-18"/>
                        </a:rPr>
                        <a:t>8</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42,1</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5</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26,3</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6</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31,6</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19</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100,0</a:t>
                      </a:r>
                    </a:p>
                  </a:txBody>
                  <a:tcPr marL="9525" marR="9525" marT="9525" marB="0" anchor="ctr"/>
                </a:tc>
                <a:extLst>
                  <a:ext uri="{0D108BD9-81ED-4DB2-BD59-A6C34878D82A}">
                    <a16:rowId xmlns:a16="http://schemas.microsoft.com/office/drawing/2014/main" val="545896770"/>
                  </a:ext>
                </a:extLst>
              </a:tr>
              <a:tr h="563557">
                <a:tc>
                  <a:txBody>
                    <a:bodyPr/>
                    <a:lstStyle/>
                    <a:p>
                      <a:r>
                        <a:rPr lang="sl-SI" sz="1800" b="1" dirty="0">
                          <a:latin typeface="Tw Cen MT Condensed" panose="020B0606020104020203" pitchFamily="34" charset="-18"/>
                        </a:rPr>
                        <a:t>-</a:t>
                      </a:r>
                      <a:r>
                        <a:rPr lang="sl-SI" sz="1800" b="1" baseline="0" dirty="0">
                          <a:latin typeface="Tw Cen MT Condensed" panose="020B0606020104020203" pitchFamily="34" charset="-18"/>
                        </a:rPr>
                        <a:t>  programsko obdobje 2014 - 2020</a:t>
                      </a:r>
                      <a:endParaRPr lang="sl-SI" sz="1800" b="1" dirty="0">
                        <a:latin typeface="Tw Cen MT Condensed" panose="020B0606020104020203" pitchFamily="34" charset="-18"/>
                      </a:endParaRPr>
                    </a:p>
                  </a:txBody>
                  <a:tcPr anchor="ctr"/>
                </a:tc>
                <a:tc>
                  <a:txBody>
                    <a:bodyPr/>
                    <a:lstStyle/>
                    <a:p>
                      <a:pPr algn="ctr" fontAlgn="b"/>
                      <a:r>
                        <a:rPr lang="sl-SI" sz="1800" b="1" i="0" u="none" strike="noStrike" dirty="0">
                          <a:solidFill>
                            <a:srgbClr val="000000"/>
                          </a:solidFill>
                          <a:effectLst/>
                          <a:latin typeface="Tw Cen MT Condensed" panose="020B0606020104020203" pitchFamily="34" charset="-18"/>
                        </a:rPr>
                        <a:t>14</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45,2</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6</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19,4</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11</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35,5</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31</a:t>
                      </a:r>
                    </a:p>
                  </a:txBody>
                  <a:tcPr marL="9525" marR="9525" marT="9525" marB="0" anchor="ctr"/>
                </a:tc>
                <a:tc>
                  <a:txBody>
                    <a:bodyPr/>
                    <a:lstStyle/>
                    <a:p>
                      <a:pPr algn="ctr" fontAlgn="b"/>
                      <a:r>
                        <a:rPr lang="sl-SI" sz="1800" b="1" i="0" u="none" strike="noStrike" dirty="0">
                          <a:solidFill>
                            <a:srgbClr val="000000"/>
                          </a:solidFill>
                          <a:effectLst/>
                          <a:latin typeface="Tw Cen MT Condensed" panose="020B0606020104020203" pitchFamily="34" charset="-18"/>
                        </a:rPr>
                        <a:t>100,0</a:t>
                      </a:r>
                    </a:p>
                  </a:txBody>
                  <a:tcPr marL="9525" marR="9525" marT="9525" marB="0" anchor="ctr"/>
                </a:tc>
                <a:extLst>
                  <a:ext uri="{0D108BD9-81ED-4DB2-BD59-A6C34878D82A}">
                    <a16:rowId xmlns:a16="http://schemas.microsoft.com/office/drawing/2014/main" val="1650322911"/>
                  </a:ext>
                </a:extLst>
              </a:tr>
              <a:tr h="249629">
                <a:tc>
                  <a:txBody>
                    <a:bodyPr/>
                    <a:lstStyle/>
                    <a:p>
                      <a:endParaRPr lang="sl-SI" sz="2000" dirty="0">
                        <a:latin typeface="Tw Cen MT Condensed" panose="020B0606020104020203" pitchFamily="34" charset="-18"/>
                      </a:endParaRPr>
                    </a:p>
                  </a:txBody>
                  <a:tcP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extLst>
                  <a:ext uri="{0D108BD9-81ED-4DB2-BD59-A6C34878D82A}">
                    <a16:rowId xmlns:a16="http://schemas.microsoft.com/office/drawing/2014/main" val="887931126"/>
                  </a:ext>
                </a:extLst>
              </a:tr>
              <a:tr h="5361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2000" b="1" dirty="0">
                          <a:latin typeface="Tw Cen MT Condensed" panose="020B0606020104020203" pitchFamily="34" charset="-18"/>
                        </a:rPr>
                        <a:t>Partnerji,</a:t>
                      </a:r>
                      <a:r>
                        <a:rPr lang="sl-SI" sz="2000" b="1" baseline="0" dirty="0">
                          <a:latin typeface="Tw Cen MT Condensed" panose="020B0606020104020203" pitchFamily="34" charset="-18"/>
                        </a:rPr>
                        <a:t> ki so bili </a:t>
                      </a:r>
                      <a:r>
                        <a:rPr lang="sl-SI" sz="2000" b="1" dirty="0">
                          <a:latin typeface="Tw Cen MT Condensed" panose="020B0606020104020203" pitchFamily="34" charset="-18"/>
                        </a:rPr>
                        <a:t>vključeni v izvajanje projektov</a:t>
                      </a:r>
                      <a:r>
                        <a:rPr lang="sl-SI" sz="2000" b="1" baseline="0" dirty="0">
                          <a:latin typeface="Tw Cen MT Condensed" panose="020B0606020104020203" pitchFamily="34" charset="-18"/>
                        </a:rPr>
                        <a:t> v obdobju 2014 - 2020</a:t>
                      </a:r>
                      <a:endParaRPr lang="sl-SI" sz="2000" b="1" dirty="0">
                        <a:latin typeface="Tw Cen MT Condensed" panose="020B0606020104020203" pitchFamily="34" charset="-18"/>
                      </a:endParaRPr>
                    </a:p>
                  </a:txBody>
                  <a:tcP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tc>
                  <a:txBody>
                    <a:bodyPr/>
                    <a:lstStyle/>
                    <a:p>
                      <a:pPr algn="ctr" fontAlgn="b"/>
                      <a:endParaRPr lang="sl-SI" sz="2000" b="0" i="0" u="none" strike="noStrike" dirty="0">
                        <a:solidFill>
                          <a:srgbClr val="000000"/>
                        </a:solidFill>
                        <a:effectLst/>
                        <a:latin typeface="Tw Cen MT Condensed" panose="020B0606020104020203" pitchFamily="34" charset="-18"/>
                      </a:endParaRPr>
                    </a:p>
                  </a:txBody>
                  <a:tcPr marL="9525" marR="9525" marT="9525" marB="0" anchor="ctr"/>
                </a:tc>
                <a:extLst>
                  <a:ext uri="{0D108BD9-81ED-4DB2-BD59-A6C34878D82A}">
                    <a16:rowId xmlns:a16="http://schemas.microsoft.com/office/drawing/2014/main" val="3127577847"/>
                  </a:ext>
                </a:extLst>
              </a:tr>
              <a:tr h="536190">
                <a:tc>
                  <a:txBody>
                    <a:bodyPr/>
                    <a:lstStyle/>
                    <a:p>
                      <a:r>
                        <a:rPr lang="sl-SI" sz="1800" b="1" dirty="0">
                          <a:solidFill>
                            <a:schemeClr val="tx1"/>
                          </a:solidFill>
                          <a:latin typeface="Tw Cen MT Condensed" panose="020B0606020104020203" pitchFamily="34" charset="-18"/>
                        </a:rPr>
                        <a:t>- razvojni sklad EKSRP</a:t>
                      </a:r>
                    </a:p>
                  </a:txBody>
                  <a:tcPr anchor="ctr"/>
                </a:tc>
                <a:tc>
                  <a:txBody>
                    <a:bodyPr/>
                    <a:lstStyle/>
                    <a:p>
                      <a:pPr algn="ctr" fontAlgn="b"/>
                      <a:r>
                        <a:rPr lang="sl-SI" sz="1800" b="1" i="0" u="none" strike="noStrike" dirty="0">
                          <a:solidFill>
                            <a:schemeClr val="tx1"/>
                          </a:solidFill>
                          <a:effectLst/>
                          <a:latin typeface="Tw Cen MT Condensed" panose="020B0606020104020203" pitchFamily="34" charset="-18"/>
                        </a:rPr>
                        <a:t>18</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72,0</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3</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12,0</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4</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16,0</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25</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100,0</a:t>
                      </a:r>
                    </a:p>
                  </a:txBody>
                  <a:tcPr marL="9525" marR="9525" marT="9525" marB="0" anchor="ctr"/>
                </a:tc>
                <a:extLst>
                  <a:ext uri="{0D108BD9-81ED-4DB2-BD59-A6C34878D82A}">
                    <a16:rowId xmlns:a16="http://schemas.microsoft.com/office/drawing/2014/main" val="10007"/>
                  </a:ext>
                </a:extLst>
              </a:tr>
              <a:tr h="536190">
                <a:tc>
                  <a:txBody>
                    <a:bodyPr/>
                    <a:lstStyle/>
                    <a:p>
                      <a:r>
                        <a:rPr lang="sl-SI" sz="1800" b="1" dirty="0">
                          <a:solidFill>
                            <a:schemeClr val="tx1"/>
                          </a:solidFill>
                          <a:latin typeface="Tw Cen MT Condensed" panose="020B0606020104020203" pitchFamily="34" charset="-18"/>
                        </a:rPr>
                        <a:t>-</a:t>
                      </a:r>
                      <a:r>
                        <a:rPr lang="sl-SI" sz="1800" b="1" baseline="0" dirty="0">
                          <a:solidFill>
                            <a:schemeClr val="tx1"/>
                          </a:solidFill>
                          <a:latin typeface="Tw Cen MT Condensed" panose="020B0606020104020203" pitchFamily="34" charset="-18"/>
                        </a:rPr>
                        <a:t> razvojni sklad ESRR</a:t>
                      </a:r>
                      <a:endParaRPr lang="sl-SI" sz="1800" b="1" dirty="0">
                        <a:solidFill>
                          <a:schemeClr val="tx1"/>
                        </a:solidFill>
                        <a:latin typeface="Tw Cen MT Condensed" panose="020B0606020104020203" pitchFamily="34" charset="-18"/>
                      </a:endParaRPr>
                    </a:p>
                  </a:txBody>
                  <a:tcPr anchor="ctr"/>
                </a:tc>
                <a:tc>
                  <a:txBody>
                    <a:bodyPr/>
                    <a:lstStyle/>
                    <a:p>
                      <a:pPr algn="ctr" fontAlgn="b"/>
                      <a:r>
                        <a:rPr lang="sl-SI" sz="1800" b="1" i="0" u="none" strike="noStrike" dirty="0">
                          <a:solidFill>
                            <a:schemeClr val="tx1"/>
                          </a:solidFill>
                          <a:effectLst/>
                          <a:latin typeface="Tw Cen MT Condensed" panose="020B0606020104020203" pitchFamily="34" charset="-18"/>
                        </a:rPr>
                        <a:t>23</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69,7</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2</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6,1</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8</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24,2</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33</a:t>
                      </a:r>
                    </a:p>
                  </a:txBody>
                  <a:tcPr marL="9525" marR="9525" marT="9525" marB="0" anchor="ctr"/>
                </a:tc>
                <a:tc>
                  <a:txBody>
                    <a:bodyPr/>
                    <a:lstStyle/>
                    <a:p>
                      <a:pPr algn="ctr" fontAlgn="b"/>
                      <a:r>
                        <a:rPr lang="sl-SI" sz="1800" b="1" i="0" u="none" strike="noStrike" dirty="0">
                          <a:solidFill>
                            <a:schemeClr val="tx1"/>
                          </a:solidFill>
                          <a:effectLst/>
                          <a:latin typeface="Tw Cen MT Condensed" panose="020B0606020104020203" pitchFamily="34" charset="-18"/>
                        </a:rPr>
                        <a:t>100,0</a:t>
                      </a:r>
                    </a:p>
                  </a:txBody>
                  <a:tcPr marL="9525" marR="9525" marT="9525" marB="0" anchor="ctr"/>
                </a:tc>
                <a:extLst>
                  <a:ext uri="{0D108BD9-81ED-4DB2-BD59-A6C34878D82A}">
                    <a16:rowId xmlns:a16="http://schemas.microsoft.com/office/drawing/2014/main" val="603108762"/>
                  </a:ext>
                </a:extLst>
              </a:tr>
            </a:tbl>
          </a:graphicData>
        </a:graphic>
      </p:graphicFrame>
      <p:sp>
        <p:nvSpPr>
          <p:cNvPr id="4" name="PoljeZBesedilom 3"/>
          <p:cNvSpPr txBox="1"/>
          <p:nvPr/>
        </p:nvSpPr>
        <p:spPr>
          <a:xfrm>
            <a:off x="430088" y="383656"/>
            <a:ext cx="12091255" cy="769441"/>
          </a:xfrm>
          <a:prstGeom prst="rect">
            <a:avLst/>
          </a:prstGeom>
          <a:noFill/>
        </p:spPr>
        <p:txBody>
          <a:bodyPr wrap="square" rtlCol="0">
            <a:spAutoFit/>
          </a:bodyPr>
          <a:lstStyle/>
          <a:p>
            <a:r>
              <a:rPr lang="sl-SI" sz="2400" dirty="0">
                <a:solidFill>
                  <a:srgbClr val="FF0000"/>
                </a:solidFill>
                <a:latin typeface="Tw Cen MT Condensed" panose="020B0606020104020203" pitchFamily="34" charset="-18"/>
              </a:rPr>
              <a:t> </a:t>
            </a:r>
            <a:r>
              <a:rPr lang="sl-SI" sz="4400" b="1" dirty="0">
                <a:solidFill>
                  <a:srgbClr val="C00000"/>
                </a:solidFill>
                <a:latin typeface="Tw Cen MT Condensed" panose="020B0606020104020203" pitchFamily="34" charset="-18"/>
              </a:rPr>
              <a:t>RAVEN POVEZOVANJA </a:t>
            </a:r>
            <a:r>
              <a:rPr lang="sl-SI" sz="2800" b="1" dirty="0">
                <a:latin typeface="Tw Cen MT Condensed" panose="020B0606020104020203" pitchFamily="34" charset="-18"/>
              </a:rPr>
              <a:t>sodelovanje partnerjev v LAS Barje z zaledjem</a:t>
            </a:r>
            <a:r>
              <a:rPr lang="sl-SI" sz="2800" b="1" dirty="0">
                <a:solidFill>
                  <a:srgbClr val="FF0000"/>
                </a:solidFill>
                <a:latin typeface="Tw Cen MT Condensed" panose="020B0606020104020203" pitchFamily="34" charset="-18"/>
              </a:rPr>
              <a:t> </a:t>
            </a:r>
            <a:endParaRPr lang="sl-SI" sz="2400" b="1" dirty="0">
              <a:solidFill>
                <a:srgbClr val="FF0000"/>
              </a:solidFill>
              <a:latin typeface="Tw Cen MT Condensed" panose="020B0606020104020203" pitchFamily="34" charset="-18"/>
            </a:endParaRPr>
          </a:p>
        </p:txBody>
      </p:sp>
    </p:spTree>
    <p:extLst>
      <p:ext uri="{BB962C8B-B14F-4D97-AF65-F5344CB8AC3E}">
        <p14:creationId xmlns:p14="http://schemas.microsoft.com/office/powerpoint/2010/main" val="873952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b="16444"/>
          <a:stretch/>
        </p:blipFill>
        <p:spPr>
          <a:xfrm>
            <a:off x="478971" y="38744"/>
            <a:ext cx="5677989" cy="6730725"/>
          </a:xfrm>
          <a:prstGeom prst="rect">
            <a:avLst/>
          </a:prstGeom>
          <a:ln>
            <a:noFill/>
          </a:ln>
          <a:effectLst>
            <a:outerShdw blurRad="292100" dist="139700" dir="2700000" algn="tl" rotWithShape="0">
              <a:srgbClr val="333333">
                <a:alpha val="65000"/>
              </a:srgbClr>
            </a:outerShdw>
          </a:effectLst>
        </p:spPr>
      </p:pic>
      <p:sp>
        <p:nvSpPr>
          <p:cNvPr id="3" name="Pravokotnik 2"/>
          <p:cNvSpPr/>
          <p:nvPr/>
        </p:nvSpPr>
        <p:spPr>
          <a:xfrm>
            <a:off x="6792321" y="6492470"/>
            <a:ext cx="3605348" cy="276999"/>
          </a:xfrm>
          <a:prstGeom prst="rect">
            <a:avLst/>
          </a:prstGeom>
        </p:spPr>
        <p:txBody>
          <a:bodyPr wrap="square">
            <a:spAutoFit/>
          </a:bodyPr>
          <a:lstStyle/>
          <a:p>
            <a:r>
              <a:rPr lang="sl-SI" sz="1200" dirty="0">
                <a:latin typeface="Tw Cen MT Condensed" panose="020B0606020104020203" pitchFamily="34" charset="-18"/>
              </a:rPr>
              <a:t>Vir: Arhiv IPS, Oddelek za geografijo FF UL, 2023.</a:t>
            </a:r>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t="86293" r="73006" b="6136"/>
          <a:stretch/>
        </p:blipFill>
        <p:spPr>
          <a:xfrm>
            <a:off x="6547256" y="878541"/>
            <a:ext cx="2868011" cy="1141158"/>
          </a:xfrm>
          <a:prstGeom prst="rect">
            <a:avLst/>
          </a:prstGeom>
          <a:ln>
            <a:noFill/>
          </a:ln>
          <a:effectLst>
            <a:softEdge rad="112500"/>
          </a:effectLst>
        </p:spPr>
      </p:pic>
      <p:pic>
        <p:nvPicPr>
          <p:cNvPr id="6" name="Slika 5"/>
          <p:cNvPicPr>
            <a:picLocks noChangeAspect="1"/>
          </p:cNvPicPr>
          <p:nvPr/>
        </p:nvPicPr>
        <p:blipFill rotWithShape="1">
          <a:blip r:embed="rId2" cstate="print">
            <a:extLst>
              <a:ext uri="{28A0092B-C50C-407E-A947-70E740481C1C}">
                <a14:useLocalDpi xmlns:a14="http://schemas.microsoft.com/office/drawing/2010/main" val="0"/>
              </a:ext>
            </a:extLst>
          </a:blip>
          <a:srcRect t="94239" r="19613" b="545"/>
          <a:stretch/>
        </p:blipFill>
        <p:spPr>
          <a:xfrm>
            <a:off x="6565898" y="6304928"/>
            <a:ext cx="4824913" cy="444138"/>
          </a:xfrm>
          <a:prstGeom prst="rect">
            <a:avLst/>
          </a:prstGeom>
          <a:ln>
            <a:noFill/>
          </a:ln>
          <a:effectLst>
            <a:outerShdw blurRad="292100" dist="139700" dir="2700000" algn="tl" rotWithShape="0">
              <a:srgbClr val="333333">
                <a:alpha val="65000"/>
              </a:srgbClr>
            </a:outerShdw>
          </a:effectLst>
        </p:spPr>
      </p:pic>
      <p:pic>
        <p:nvPicPr>
          <p:cNvPr id="7" name="Slika 6"/>
          <p:cNvPicPr>
            <a:picLocks noChangeAspect="1"/>
          </p:cNvPicPr>
          <p:nvPr/>
        </p:nvPicPr>
        <p:blipFill rotWithShape="1">
          <a:blip r:embed="rId2" cstate="print">
            <a:extLst>
              <a:ext uri="{28A0092B-C50C-407E-A947-70E740481C1C}">
                <a14:useLocalDpi xmlns:a14="http://schemas.microsoft.com/office/drawing/2010/main" val="0"/>
              </a:ext>
            </a:extLst>
          </a:blip>
          <a:srcRect l="26268" t="84843" r="48517" b="5053"/>
          <a:stretch/>
        </p:blipFill>
        <p:spPr>
          <a:xfrm>
            <a:off x="6657122" y="2056826"/>
            <a:ext cx="2685561" cy="1526815"/>
          </a:xfrm>
          <a:prstGeom prst="rect">
            <a:avLst/>
          </a:prstGeom>
          <a:ln>
            <a:noFill/>
          </a:ln>
          <a:effectLst>
            <a:softEdge rad="112500"/>
          </a:effectLst>
        </p:spPr>
      </p:pic>
      <p:pic>
        <p:nvPicPr>
          <p:cNvPr id="8" name="Slika 7"/>
          <p:cNvPicPr>
            <a:picLocks noChangeAspect="1"/>
          </p:cNvPicPr>
          <p:nvPr/>
        </p:nvPicPr>
        <p:blipFill rotWithShape="1">
          <a:blip r:embed="rId2" cstate="print">
            <a:extLst>
              <a:ext uri="{28A0092B-C50C-407E-A947-70E740481C1C}">
                <a14:useLocalDpi xmlns:a14="http://schemas.microsoft.com/office/drawing/2010/main" val="0"/>
              </a:ext>
            </a:extLst>
          </a:blip>
          <a:srcRect l="51849" t="84735" r="23921" b="5242"/>
          <a:stretch/>
        </p:blipFill>
        <p:spPr>
          <a:xfrm>
            <a:off x="6694402" y="3453296"/>
            <a:ext cx="2648281" cy="1554081"/>
          </a:xfrm>
          <a:prstGeom prst="rect">
            <a:avLst/>
          </a:prstGeom>
          <a:ln>
            <a:noFill/>
          </a:ln>
          <a:effectLst>
            <a:softEdge rad="112500"/>
          </a:effectLst>
        </p:spPr>
      </p:pic>
      <p:pic>
        <p:nvPicPr>
          <p:cNvPr id="9" name="Slika 8"/>
          <p:cNvPicPr>
            <a:picLocks noChangeAspect="1"/>
          </p:cNvPicPr>
          <p:nvPr/>
        </p:nvPicPr>
        <p:blipFill rotWithShape="1">
          <a:blip r:embed="rId2" cstate="print">
            <a:extLst>
              <a:ext uri="{28A0092B-C50C-407E-A947-70E740481C1C}">
                <a14:useLocalDpi xmlns:a14="http://schemas.microsoft.com/office/drawing/2010/main" val="0"/>
              </a:ext>
            </a:extLst>
          </a:blip>
          <a:srcRect l="76978" t="86123" r="3580" b="10298"/>
          <a:stretch/>
        </p:blipFill>
        <p:spPr>
          <a:xfrm>
            <a:off x="6694402" y="5042751"/>
            <a:ext cx="2100528" cy="548646"/>
          </a:xfrm>
          <a:prstGeom prst="rect">
            <a:avLst/>
          </a:prstGeom>
          <a:ln>
            <a:noFill/>
          </a:ln>
          <a:effectLst>
            <a:softEdge rad="112500"/>
          </a:effectLst>
        </p:spPr>
      </p:pic>
      <p:sp>
        <p:nvSpPr>
          <p:cNvPr id="10" name="PoljeZBesedilom 9">
            <a:extLst>
              <a:ext uri="{FF2B5EF4-FFF2-40B4-BE49-F238E27FC236}">
                <a16:creationId xmlns:a16="http://schemas.microsoft.com/office/drawing/2014/main" id="{B11E6648-0DB9-6A2E-2A31-D5FFB3034D1C}"/>
              </a:ext>
            </a:extLst>
          </p:cNvPr>
          <p:cNvSpPr txBox="1"/>
          <p:nvPr/>
        </p:nvSpPr>
        <p:spPr>
          <a:xfrm>
            <a:off x="6496990" y="5993402"/>
            <a:ext cx="2709203" cy="276999"/>
          </a:xfrm>
          <a:prstGeom prst="rect">
            <a:avLst/>
          </a:prstGeom>
          <a:noFill/>
        </p:spPr>
        <p:txBody>
          <a:bodyPr wrap="none" rtlCol="0">
            <a:spAutoFit/>
          </a:bodyPr>
          <a:lstStyle/>
          <a:p>
            <a:r>
              <a:rPr lang="sl-SI" sz="1200" dirty="0">
                <a:latin typeface="Tw Cen MT Condensed" panose="020B0606020104020203" pitchFamily="34" charset="-18"/>
              </a:rPr>
              <a:t>Vir: Arhiv IPS, 2023; Oddelek za geografijo FF UL, 2023.</a:t>
            </a:r>
          </a:p>
        </p:txBody>
      </p:sp>
      <p:sp>
        <p:nvSpPr>
          <p:cNvPr id="11" name="PoljeZBesedilom 10">
            <a:extLst>
              <a:ext uri="{FF2B5EF4-FFF2-40B4-BE49-F238E27FC236}">
                <a16:creationId xmlns:a16="http://schemas.microsoft.com/office/drawing/2014/main" id="{B11E6648-0DB9-6A2E-2A31-D5FFB3034D1C}"/>
              </a:ext>
            </a:extLst>
          </p:cNvPr>
          <p:cNvSpPr txBox="1"/>
          <p:nvPr/>
        </p:nvSpPr>
        <p:spPr>
          <a:xfrm>
            <a:off x="6713052" y="338036"/>
            <a:ext cx="2879314" cy="523220"/>
          </a:xfrm>
          <a:prstGeom prst="rect">
            <a:avLst/>
          </a:prstGeom>
          <a:noFill/>
        </p:spPr>
        <p:txBody>
          <a:bodyPr wrap="none" rtlCol="0">
            <a:spAutoFit/>
          </a:bodyPr>
          <a:lstStyle/>
          <a:p>
            <a:r>
              <a:rPr lang="sl-SI" sz="2800" b="1" dirty="0">
                <a:solidFill>
                  <a:srgbClr val="C00000"/>
                </a:solidFill>
                <a:latin typeface="Tw Cen MT Condensed" panose="020B0606020104020203" pitchFamily="34" charset="-18"/>
              </a:rPr>
              <a:t>Leto izgradnje stavbe</a:t>
            </a:r>
          </a:p>
        </p:txBody>
      </p:sp>
    </p:spTree>
    <p:extLst>
      <p:ext uri="{BB962C8B-B14F-4D97-AF65-F5344CB8AC3E}">
        <p14:creationId xmlns:p14="http://schemas.microsoft.com/office/powerpoint/2010/main" val="4216480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4328159" y="609654"/>
            <a:ext cx="4841966" cy="5826034"/>
          </a:xfrm>
          <a:prstGeom prst="rect">
            <a:avLst/>
          </a:prstGeom>
          <a:noFill/>
        </p:spPr>
        <p:txBody>
          <a:bodyPr wrap="square" rtlCol="0">
            <a:spAutoFit/>
          </a:bodyPr>
          <a:lstStyle/>
          <a:p>
            <a:endParaRPr lang="sl-SI" dirty="0"/>
          </a:p>
        </p:txBody>
      </p:sp>
      <p:graphicFrame>
        <p:nvGraphicFramePr>
          <p:cNvPr id="8" name="Diagram 7"/>
          <p:cNvGraphicFramePr/>
          <p:nvPr>
            <p:extLst>
              <p:ext uri="{D42A27DB-BD31-4B8C-83A1-F6EECF244321}">
                <p14:modId xmlns:p14="http://schemas.microsoft.com/office/powerpoint/2010/main" val="1703798486"/>
              </p:ext>
            </p:extLst>
          </p:nvPr>
        </p:nvGraphicFramePr>
        <p:xfrm>
          <a:off x="1426457" y="435482"/>
          <a:ext cx="9339084" cy="5826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PoljeZBesedilom 8"/>
          <p:cNvSpPr txBox="1"/>
          <p:nvPr/>
        </p:nvSpPr>
        <p:spPr>
          <a:xfrm>
            <a:off x="3548741" y="6117770"/>
            <a:ext cx="5094515" cy="461665"/>
          </a:xfrm>
          <a:prstGeom prst="rect">
            <a:avLst/>
          </a:prstGeom>
          <a:noFill/>
          <a:ln w="19050">
            <a:solidFill>
              <a:srgbClr val="FFC000"/>
            </a:solidFill>
          </a:ln>
        </p:spPr>
        <p:txBody>
          <a:bodyPr wrap="square" rtlCol="0">
            <a:spAutoFit/>
          </a:bodyPr>
          <a:lstStyle/>
          <a:p>
            <a:r>
              <a:rPr lang="sl-SI" sz="2400" dirty="0">
                <a:solidFill>
                  <a:srgbClr val="C00000"/>
                </a:solidFill>
                <a:latin typeface="Tw Cen MT Condensed" panose="020B0606020104020203" pitchFamily="34" charset="-18"/>
              </a:rPr>
              <a:t>Delo v dvojicah - Zapis na list – Galerija odgovorov </a:t>
            </a:r>
          </a:p>
        </p:txBody>
      </p:sp>
      <p:pic>
        <p:nvPicPr>
          <p:cNvPr id="10" name="Slika 9"/>
          <p:cNvPicPr>
            <a:picLocks noChangeAspect="1"/>
          </p:cNvPicPr>
          <p:nvPr/>
        </p:nvPicPr>
        <p:blipFill rotWithShape="1">
          <a:blip r:embed="rId7" cstate="print">
            <a:extLst>
              <a:ext uri="{28A0092B-C50C-407E-A947-70E740481C1C}">
                <a14:useLocalDpi xmlns:a14="http://schemas.microsoft.com/office/drawing/2010/main" val="0"/>
              </a:ext>
            </a:extLst>
          </a:blip>
          <a:srcRect l="46106" t="49905"/>
          <a:stretch/>
        </p:blipFill>
        <p:spPr>
          <a:xfrm>
            <a:off x="4998721" y="2040269"/>
            <a:ext cx="1972756" cy="2444930"/>
          </a:xfrm>
          <a:prstGeom prst="rect">
            <a:avLst/>
          </a:prstGeom>
        </p:spPr>
      </p:pic>
      <p:sp>
        <p:nvSpPr>
          <p:cNvPr id="11" name="PoljeZBesedilom 10"/>
          <p:cNvSpPr txBox="1"/>
          <p:nvPr/>
        </p:nvSpPr>
        <p:spPr>
          <a:xfrm>
            <a:off x="80683" y="6548473"/>
            <a:ext cx="1948097" cy="276999"/>
          </a:xfrm>
          <a:prstGeom prst="rect">
            <a:avLst/>
          </a:prstGeom>
          <a:noFill/>
        </p:spPr>
        <p:txBody>
          <a:bodyPr wrap="none" rtlCol="0">
            <a:spAutoFit/>
          </a:bodyPr>
          <a:lstStyle/>
          <a:p>
            <a:r>
              <a:rPr lang="sl-SI" sz="1200" dirty="0">
                <a:latin typeface="Tw Cen MT Condensed" panose="020B0606020104020203" pitchFamily="34" charset="-18"/>
              </a:rPr>
              <a:t>Vir fotografije: Arhiv IPS, različna leta. </a:t>
            </a:r>
          </a:p>
        </p:txBody>
      </p:sp>
    </p:spTree>
    <p:extLst>
      <p:ext uri="{BB962C8B-B14F-4D97-AF65-F5344CB8AC3E}">
        <p14:creationId xmlns:p14="http://schemas.microsoft.com/office/powerpoint/2010/main" val="304295923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2213</TotalTime>
  <Words>1034</Words>
  <Application>Microsoft Office PowerPoint</Application>
  <PresentationFormat>Širokozaslonsko</PresentationFormat>
  <Paragraphs>181</Paragraphs>
  <Slides>21</Slides>
  <Notes>0</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21</vt:i4>
      </vt:variant>
    </vt:vector>
  </HeadingPairs>
  <TitlesOfParts>
    <vt:vector size="29" baseType="lpstr">
      <vt:lpstr>Arial</vt:lpstr>
      <vt:lpstr>Calibri</vt:lpstr>
      <vt:lpstr>Calibri Light</vt:lpstr>
      <vt:lpstr>Times New Roman</vt:lpstr>
      <vt:lpstr>Tw Cen MT</vt:lpstr>
      <vt:lpstr>Tw Cen MT Condensed</vt:lpstr>
      <vt:lpstr>Wingdings</vt:lpstr>
      <vt:lpstr>Officeova tema</vt:lpstr>
      <vt:lpstr>STRATEGIJA LOKALNEGA RAZVOJA</vt:lpstr>
      <vt:lpstr>PowerPointova predstavitev</vt:lpstr>
      <vt:lpstr>PowerPointova predstavitev</vt:lpstr>
      <vt:lpstr>PowerPointova predstavitev</vt:lpstr>
      <vt:lpstr>PowerPointova predstavitev</vt:lpstr>
      <vt:lpstr>DELAVNICA O KOHEZIVNOSTI V SKUPNOSTI (vsebinski poudarki)</vt:lpstr>
      <vt:lpstr>PowerPointova predstavitev</vt:lpstr>
      <vt:lpstr>PowerPointova predstavitev</vt:lpstr>
      <vt:lpstr>PowerPointova predstavitev</vt:lpstr>
      <vt:lpstr>DELAVNICA O KOHEZIVNOSTI V SKUPNOSTI (vsebinski poudarki)</vt:lpstr>
      <vt:lpstr>PowerPointova predstavitev</vt:lpstr>
      <vt:lpstr>PowerPointova predstavitev</vt:lpstr>
      <vt:lpstr>PowerPointova predstavitev</vt:lpstr>
      <vt:lpstr>DELAVNICA O KOHEZIVNOSTI V SKUPNOSTI (vsebinski poudarki)</vt:lpstr>
      <vt:lpstr>PowerPointova predstavitev</vt:lpstr>
      <vt:lpstr>PowerPointova predstavitev</vt:lpstr>
      <vt:lpstr>PowerPointova predstavitev</vt:lpstr>
      <vt:lpstr>PRIMERI PROJEKTOV (s področja  povezovanja in sodelovanja - financiranih iz EKSRP)</vt:lpstr>
      <vt:lpstr>PRIMERI PROJEKTOV (s področja  povezovanja in sodelovanja - financiranih iz ESSR)</vt:lpstr>
      <vt:lpstr>RAZMIŠLJATE ALI ŽE IMATE KONKRETNO IDEJO, KI JO NAMERAVATE PRIJAVITI NA RAZPIS LAS BARJE Z ZALEDJEM?</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SLR LAS BARJE Z ZALEDJEM</dc:title>
  <dc:creator>Potočnik Slavič, Irma</dc:creator>
  <cp:lastModifiedBy>delo</cp:lastModifiedBy>
  <cp:revision>154</cp:revision>
  <dcterms:created xsi:type="dcterms:W3CDTF">2023-03-07T11:00:01Z</dcterms:created>
  <dcterms:modified xsi:type="dcterms:W3CDTF">2023-04-18T10:23:21Z</dcterms:modified>
</cp:coreProperties>
</file>